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Inter"/>
      <p:regular r:id="rId16"/>
      <p:bold r:id="rId17"/>
    </p:embeddedFont>
    <p:embeddedFont>
      <p:font typeface="Source Sans Pro SemiBold"/>
      <p:regular r:id="rId18"/>
      <p:bold r:id="rId19"/>
      <p:italic r:id="rId20"/>
      <p:boldItalic r:id="rId21"/>
    </p:embeddedFont>
    <p:embeddedFont>
      <p:font typeface="Inter-Regular"/>
      <p:regular r:id="rId22"/>
      <p:bold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SourceSansProSemiBold-italic.fntdata"/><Relationship Id="rId11" Type="http://schemas.openxmlformats.org/officeDocument/2006/relationships/slide" Target="slides/slide6.xml"/><Relationship Id="rId22" Type="http://schemas.openxmlformats.org/officeDocument/2006/relationships/font" Target="fonts/Inter-Regular-regular.fntdata"/><Relationship Id="rId10" Type="http://schemas.openxmlformats.org/officeDocument/2006/relationships/slide" Target="slides/slide5.xml"/><Relationship Id="rId21" Type="http://schemas.openxmlformats.org/officeDocument/2006/relationships/font" Target="fonts/SourceSansProSemiBold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font" Target="fonts/Inter-Regular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Inter-bold.fntdata"/><Relationship Id="rId16" Type="http://schemas.openxmlformats.org/officeDocument/2006/relationships/font" Target="fonts/Inter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SourceSansProSemiBold-bold.fntdata"/><Relationship Id="rId6" Type="http://schemas.openxmlformats.org/officeDocument/2006/relationships/slide" Target="slides/slide1.xml"/><Relationship Id="rId18" Type="http://schemas.openxmlformats.org/officeDocument/2006/relationships/font" Target="fonts/SourceSansProSemiBold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ab9b9e0e3d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" name="Google Shape;53;gab9b9e0e3d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b52235997b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b52235997b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ab9b9e0e3d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ab9b9e0e3d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ab9b9e0e3d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ab9b9e0e3d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ab9b9e0e3d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ab9b9e0e3d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ab9b9e0e3d_0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ab9b9e0e3d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ab9b9e0e3d_0_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ab9b9e0e3d_0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ab9b9e0e3d_0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ab9b9e0e3d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ab9b9e0e3d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ab9b9e0e3d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ab9b9e0e3d_0_1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ab9b9e0e3d_0_1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-146350" y="-83625"/>
            <a:ext cx="9366900" cy="5269200"/>
          </a:xfrm>
          <a:prstGeom prst="rect">
            <a:avLst/>
          </a:prstGeom>
          <a:solidFill>
            <a:srgbClr val="FECC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7" name="Google Shape;47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/>
          <p:nvPr/>
        </p:nvSpPr>
        <p:spPr>
          <a:xfrm flipH="1" rot="10800000">
            <a:off x="-313625" y="-10429"/>
            <a:ext cx="1400889" cy="5164354"/>
          </a:xfrm>
          <a:custGeom>
            <a:rect b="b" l="l" r="r" t="t"/>
            <a:pathLst>
              <a:path extrusionOk="0" h="79820" w="43638">
                <a:moveTo>
                  <a:pt x="0" y="1"/>
                </a:moveTo>
                <a:lnTo>
                  <a:pt x="0" y="79820"/>
                </a:lnTo>
                <a:lnTo>
                  <a:pt x="43637" y="79820"/>
                </a:lnTo>
                <a:lnTo>
                  <a:pt x="43008" y="78701"/>
                </a:lnTo>
                <a:lnTo>
                  <a:pt x="42426" y="77583"/>
                </a:lnTo>
                <a:lnTo>
                  <a:pt x="41843" y="76442"/>
                </a:lnTo>
                <a:lnTo>
                  <a:pt x="41284" y="75300"/>
                </a:lnTo>
                <a:lnTo>
                  <a:pt x="40725" y="74158"/>
                </a:lnTo>
                <a:lnTo>
                  <a:pt x="40212" y="72993"/>
                </a:lnTo>
                <a:lnTo>
                  <a:pt x="39700" y="71829"/>
                </a:lnTo>
                <a:lnTo>
                  <a:pt x="39211" y="70640"/>
                </a:lnTo>
                <a:lnTo>
                  <a:pt x="38721" y="69452"/>
                </a:lnTo>
                <a:lnTo>
                  <a:pt x="38279" y="68264"/>
                </a:lnTo>
                <a:lnTo>
                  <a:pt x="37836" y="67052"/>
                </a:lnTo>
                <a:lnTo>
                  <a:pt x="37417" y="65818"/>
                </a:lnTo>
                <a:lnTo>
                  <a:pt x="37021" y="64606"/>
                </a:lnTo>
                <a:lnTo>
                  <a:pt x="36625" y="63371"/>
                </a:lnTo>
                <a:lnTo>
                  <a:pt x="36275" y="62137"/>
                </a:lnTo>
                <a:lnTo>
                  <a:pt x="35926" y="60878"/>
                </a:lnTo>
                <a:lnTo>
                  <a:pt x="35599" y="59620"/>
                </a:lnTo>
                <a:lnTo>
                  <a:pt x="35297" y="58362"/>
                </a:lnTo>
                <a:lnTo>
                  <a:pt x="35017" y="57081"/>
                </a:lnTo>
                <a:lnTo>
                  <a:pt x="34761" y="55800"/>
                </a:lnTo>
                <a:lnTo>
                  <a:pt x="34504" y="54518"/>
                </a:lnTo>
                <a:lnTo>
                  <a:pt x="34295" y="53213"/>
                </a:lnTo>
                <a:lnTo>
                  <a:pt x="34085" y="51909"/>
                </a:lnTo>
                <a:lnTo>
                  <a:pt x="33899" y="50604"/>
                </a:lnTo>
                <a:lnTo>
                  <a:pt x="33736" y="49276"/>
                </a:lnTo>
                <a:lnTo>
                  <a:pt x="33596" y="47971"/>
                </a:lnTo>
                <a:lnTo>
                  <a:pt x="33479" y="46643"/>
                </a:lnTo>
                <a:lnTo>
                  <a:pt x="33386" y="45292"/>
                </a:lnTo>
                <a:lnTo>
                  <a:pt x="33293" y="43964"/>
                </a:lnTo>
                <a:lnTo>
                  <a:pt x="33246" y="42613"/>
                </a:lnTo>
                <a:lnTo>
                  <a:pt x="33223" y="41262"/>
                </a:lnTo>
                <a:lnTo>
                  <a:pt x="33200" y="39910"/>
                </a:lnTo>
                <a:lnTo>
                  <a:pt x="33223" y="38559"/>
                </a:lnTo>
                <a:lnTo>
                  <a:pt x="33246" y="37208"/>
                </a:lnTo>
                <a:lnTo>
                  <a:pt x="33293" y="35856"/>
                </a:lnTo>
                <a:lnTo>
                  <a:pt x="33386" y="34505"/>
                </a:lnTo>
                <a:lnTo>
                  <a:pt x="33479" y="33177"/>
                </a:lnTo>
                <a:lnTo>
                  <a:pt x="33596" y="31849"/>
                </a:lnTo>
                <a:lnTo>
                  <a:pt x="33736" y="30521"/>
                </a:lnTo>
                <a:lnTo>
                  <a:pt x="33899" y="29217"/>
                </a:lnTo>
                <a:lnTo>
                  <a:pt x="34085" y="27912"/>
                </a:lnTo>
                <a:lnTo>
                  <a:pt x="34295" y="26607"/>
                </a:lnTo>
                <a:lnTo>
                  <a:pt x="34504" y="25302"/>
                </a:lnTo>
                <a:lnTo>
                  <a:pt x="34761" y="24021"/>
                </a:lnTo>
                <a:lnTo>
                  <a:pt x="35017" y="22740"/>
                </a:lnTo>
                <a:lnTo>
                  <a:pt x="35297" y="21458"/>
                </a:lnTo>
                <a:lnTo>
                  <a:pt x="35599" y="20200"/>
                </a:lnTo>
                <a:lnTo>
                  <a:pt x="35926" y="18942"/>
                </a:lnTo>
                <a:lnTo>
                  <a:pt x="36275" y="17684"/>
                </a:lnTo>
                <a:lnTo>
                  <a:pt x="36625" y="16449"/>
                </a:lnTo>
                <a:lnTo>
                  <a:pt x="37021" y="15214"/>
                </a:lnTo>
                <a:lnTo>
                  <a:pt x="37417" y="13980"/>
                </a:lnTo>
                <a:lnTo>
                  <a:pt x="37836" y="12768"/>
                </a:lnTo>
                <a:lnTo>
                  <a:pt x="38279" y="11557"/>
                </a:lnTo>
                <a:lnTo>
                  <a:pt x="38721" y="10368"/>
                </a:lnTo>
                <a:lnTo>
                  <a:pt x="39211" y="9180"/>
                </a:lnTo>
                <a:lnTo>
                  <a:pt x="39700" y="7992"/>
                </a:lnTo>
                <a:lnTo>
                  <a:pt x="40212" y="6827"/>
                </a:lnTo>
                <a:lnTo>
                  <a:pt x="40725" y="5662"/>
                </a:lnTo>
                <a:lnTo>
                  <a:pt x="41284" y="4497"/>
                </a:lnTo>
                <a:lnTo>
                  <a:pt x="41843" y="3356"/>
                </a:lnTo>
                <a:lnTo>
                  <a:pt x="42426" y="2237"/>
                </a:lnTo>
                <a:lnTo>
                  <a:pt x="43008" y="1119"/>
                </a:lnTo>
                <a:lnTo>
                  <a:pt x="43637" y="1"/>
                </a:lnTo>
                <a:close/>
              </a:path>
            </a:pathLst>
          </a:custGeom>
          <a:solidFill>
            <a:srgbClr val="FECD0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" name="Google Shape;14;p3"/>
          <p:cNvSpPr/>
          <p:nvPr/>
        </p:nvSpPr>
        <p:spPr>
          <a:xfrm>
            <a:off x="10100" y="4733401"/>
            <a:ext cx="252982" cy="169972"/>
          </a:xfrm>
          <a:custGeom>
            <a:rect b="b" l="l" r="r" t="t"/>
            <a:pathLst>
              <a:path extrusionOk="0" h="38390" w="54847">
                <a:moveTo>
                  <a:pt x="49941" y="0"/>
                </a:moveTo>
                <a:lnTo>
                  <a:pt x="49515" y="71"/>
                </a:lnTo>
                <a:lnTo>
                  <a:pt x="49088" y="142"/>
                </a:lnTo>
                <a:lnTo>
                  <a:pt x="48662" y="284"/>
                </a:lnTo>
                <a:lnTo>
                  <a:pt x="48271" y="427"/>
                </a:lnTo>
                <a:lnTo>
                  <a:pt x="47880" y="640"/>
                </a:lnTo>
                <a:lnTo>
                  <a:pt x="47524" y="889"/>
                </a:lnTo>
                <a:lnTo>
                  <a:pt x="47204" y="1173"/>
                </a:lnTo>
                <a:lnTo>
                  <a:pt x="46884" y="1457"/>
                </a:lnTo>
                <a:lnTo>
                  <a:pt x="46600" y="1813"/>
                </a:lnTo>
                <a:lnTo>
                  <a:pt x="46351" y="2168"/>
                </a:lnTo>
                <a:lnTo>
                  <a:pt x="46138" y="2559"/>
                </a:lnTo>
                <a:lnTo>
                  <a:pt x="45960" y="2950"/>
                </a:lnTo>
                <a:lnTo>
                  <a:pt x="45854" y="3412"/>
                </a:lnTo>
                <a:lnTo>
                  <a:pt x="45783" y="3626"/>
                </a:lnTo>
                <a:lnTo>
                  <a:pt x="45320" y="5296"/>
                </a:lnTo>
                <a:lnTo>
                  <a:pt x="44823" y="6931"/>
                </a:lnTo>
                <a:lnTo>
                  <a:pt x="44219" y="8495"/>
                </a:lnTo>
                <a:lnTo>
                  <a:pt x="43543" y="10024"/>
                </a:lnTo>
                <a:lnTo>
                  <a:pt x="43188" y="10770"/>
                </a:lnTo>
                <a:lnTo>
                  <a:pt x="42832" y="11517"/>
                </a:lnTo>
                <a:lnTo>
                  <a:pt x="42441" y="12228"/>
                </a:lnTo>
                <a:lnTo>
                  <a:pt x="42050" y="12903"/>
                </a:lnTo>
                <a:lnTo>
                  <a:pt x="41624" y="13578"/>
                </a:lnTo>
                <a:lnTo>
                  <a:pt x="41162" y="14254"/>
                </a:lnTo>
                <a:lnTo>
                  <a:pt x="40735" y="14894"/>
                </a:lnTo>
                <a:lnTo>
                  <a:pt x="40237" y="15533"/>
                </a:lnTo>
                <a:lnTo>
                  <a:pt x="39775" y="16138"/>
                </a:lnTo>
                <a:lnTo>
                  <a:pt x="39278" y="16742"/>
                </a:lnTo>
                <a:lnTo>
                  <a:pt x="38745" y="17311"/>
                </a:lnTo>
                <a:lnTo>
                  <a:pt x="38211" y="17844"/>
                </a:lnTo>
                <a:lnTo>
                  <a:pt x="37678" y="18377"/>
                </a:lnTo>
                <a:lnTo>
                  <a:pt x="37109" y="18875"/>
                </a:lnTo>
                <a:lnTo>
                  <a:pt x="36541" y="19372"/>
                </a:lnTo>
                <a:lnTo>
                  <a:pt x="35972" y="19834"/>
                </a:lnTo>
                <a:lnTo>
                  <a:pt x="35403" y="20296"/>
                </a:lnTo>
                <a:lnTo>
                  <a:pt x="34799" y="20687"/>
                </a:lnTo>
                <a:lnTo>
                  <a:pt x="34195" y="21114"/>
                </a:lnTo>
                <a:lnTo>
                  <a:pt x="33555" y="21469"/>
                </a:lnTo>
                <a:lnTo>
                  <a:pt x="32915" y="21825"/>
                </a:lnTo>
                <a:lnTo>
                  <a:pt x="32275" y="22145"/>
                </a:lnTo>
                <a:lnTo>
                  <a:pt x="31635" y="22465"/>
                </a:lnTo>
                <a:lnTo>
                  <a:pt x="30996" y="22749"/>
                </a:lnTo>
                <a:lnTo>
                  <a:pt x="30320" y="22998"/>
                </a:lnTo>
                <a:lnTo>
                  <a:pt x="29645" y="23211"/>
                </a:lnTo>
                <a:lnTo>
                  <a:pt x="28970" y="23424"/>
                </a:lnTo>
                <a:lnTo>
                  <a:pt x="28294" y="23602"/>
                </a:lnTo>
                <a:lnTo>
                  <a:pt x="27619" y="23744"/>
                </a:lnTo>
                <a:lnTo>
                  <a:pt x="26908" y="23887"/>
                </a:lnTo>
                <a:lnTo>
                  <a:pt x="26197" y="23993"/>
                </a:lnTo>
                <a:lnTo>
                  <a:pt x="25522" y="24064"/>
                </a:lnTo>
                <a:lnTo>
                  <a:pt x="24811" y="24135"/>
                </a:lnTo>
                <a:lnTo>
                  <a:pt x="24064" y="24171"/>
                </a:lnTo>
                <a:lnTo>
                  <a:pt x="23353" y="24206"/>
                </a:lnTo>
                <a:lnTo>
                  <a:pt x="22642" y="24171"/>
                </a:lnTo>
                <a:lnTo>
                  <a:pt x="21150" y="24100"/>
                </a:lnTo>
                <a:lnTo>
                  <a:pt x="19657" y="23958"/>
                </a:lnTo>
                <a:lnTo>
                  <a:pt x="18128" y="23709"/>
                </a:lnTo>
                <a:lnTo>
                  <a:pt x="16564" y="23389"/>
                </a:lnTo>
                <a:lnTo>
                  <a:pt x="15000" y="22998"/>
                </a:lnTo>
                <a:lnTo>
                  <a:pt x="13401" y="22536"/>
                </a:lnTo>
                <a:lnTo>
                  <a:pt x="11801" y="21967"/>
                </a:lnTo>
                <a:lnTo>
                  <a:pt x="10166" y="21363"/>
                </a:lnTo>
                <a:lnTo>
                  <a:pt x="6754" y="20012"/>
                </a:lnTo>
                <a:lnTo>
                  <a:pt x="6434" y="19870"/>
                </a:lnTo>
                <a:lnTo>
                  <a:pt x="5865" y="19692"/>
                </a:lnTo>
                <a:lnTo>
                  <a:pt x="5225" y="19586"/>
                </a:lnTo>
                <a:lnTo>
                  <a:pt x="4621" y="19550"/>
                </a:lnTo>
                <a:lnTo>
                  <a:pt x="3981" y="19621"/>
                </a:lnTo>
                <a:lnTo>
                  <a:pt x="3377" y="19728"/>
                </a:lnTo>
                <a:lnTo>
                  <a:pt x="3057" y="19834"/>
                </a:lnTo>
                <a:lnTo>
                  <a:pt x="2773" y="19977"/>
                </a:lnTo>
                <a:lnTo>
                  <a:pt x="2488" y="20119"/>
                </a:lnTo>
                <a:lnTo>
                  <a:pt x="2204" y="20261"/>
                </a:lnTo>
                <a:lnTo>
                  <a:pt x="1919" y="20474"/>
                </a:lnTo>
                <a:lnTo>
                  <a:pt x="1671" y="20652"/>
                </a:lnTo>
                <a:lnTo>
                  <a:pt x="1315" y="21007"/>
                </a:lnTo>
                <a:lnTo>
                  <a:pt x="995" y="21363"/>
                </a:lnTo>
                <a:lnTo>
                  <a:pt x="746" y="21718"/>
                </a:lnTo>
                <a:lnTo>
                  <a:pt x="498" y="22145"/>
                </a:lnTo>
                <a:lnTo>
                  <a:pt x="320" y="22536"/>
                </a:lnTo>
                <a:lnTo>
                  <a:pt x="178" y="22998"/>
                </a:lnTo>
                <a:lnTo>
                  <a:pt x="71" y="23424"/>
                </a:lnTo>
                <a:lnTo>
                  <a:pt x="36" y="23887"/>
                </a:lnTo>
                <a:lnTo>
                  <a:pt x="0" y="24313"/>
                </a:lnTo>
                <a:lnTo>
                  <a:pt x="36" y="24775"/>
                </a:lnTo>
                <a:lnTo>
                  <a:pt x="107" y="25237"/>
                </a:lnTo>
                <a:lnTo>
                  <a:pt x="213" y="25664"/>
                </a:lnTo>
                <a:lnTo>
                  <a:pt x="391" y="26090"/>
                </a:lnTo>
                <a:lnTo>
                  <a:pt x="569" y="26517"/>
                </a:lnTo>
                <a:lnTo>
                  <a:pt x="818" y="26908"/>
                </a:lnTo>
                <a:lnTo>
                  <a:pt x="1137" y="27299"/>
                </a:lnTo>
                <a:lnTo>
                  <a:pt x="1848" y="28152"/>
                </a:lnTo>
                <a:lnTo>
                  <a:pt x="2630" y="28970"/>
                </a:lnTo>
                <a:lnTo>
                  <a:pt x="3448" y="29752"/>
                </a:lnTo>
                <a:lnTo>
                  <a:pt x="4301" y="30534"/>
                </a:lnTo>
                <a:lnTo>
                  <a:pt x="5154" y="31280"/>
                </a:lnTo>
                <a:lnTo>
                  <a:pt x="6043" y="31991"/>
                </a:lnTo>
                <a:lnTo>
                  <a:pt x="7002" y="32666"/>
                </a:lnTo>
                <a:lnTo>
                  <a:pt x="7962" y="33342"/>
                </a:lnTo>
                <a:lnTo>
                  <a:pt x="8957" y="33981"/>
                </a:lnTo>
                <a:lnTo>
                  <a:pt x="9988" y="34550"/>
                </a:lnTo>
                <a:lnTo>
                  <a:pt x="11019" y="35119"/>
                </a:lnTo>
                <a:lnTo>
                  <a:pt x="12121" y="35617"/>
                </a:lnTo>
                <a:lnTo>
                  <a:pt x="13223" y="36114"/>
                </a:lnTo>
                <a:lnTo>
                  <a:pt x="14360" y="36541"/>
                </a:lnTo>
                <a:lnTo>
                  <a:pt x="15498" y="36932"/>
                </a:lnTo>
                <a:lnTo>
                  <a:pt x="16706" y="37287"/>
                </a:lnTo>
                <a:lnTo>
                  <a:pt x="17915" y="37607"/>
                </a:lnTo>
                <a:lnTo>
                  <a:pt x="19123" y="37891"/>
                </a:lnTo>
                <a:lnTo>
                  <a:pt x="20368" y="38069"/>
                </a:lnTo>
                <a:lnTo>
                  <a:pt x="21612" y="38247"/>
                </a:lnTo>
                <a:lnTo>
                  <a:pt x="22891" y="38354"/>
                </a:lnTo>
                <a:lnTo>
                  <a:pt x="24135" y="38389"/>
                </a:lnTo>
                <a:lnTo>
                  <a:pt x="25415" y="38389"/>
                </a:lnTo>
                <a:lnTo>
                  <a:pt x="26695" y="38318"/>
                </a:lnTo>
                <a:lnTo>
                  <a:pt x="27974" y="38211"/>
                </a:lnTo>
                <a:lnTo>
                  <a:pt x="29254" y="38034"/>
                </a:lnTo>
                <a:lnTo>
                  <a:pt x="30534" y="37785"/>
                </a:lnTo>
                <a:lnTo>
                  <a:pt x="31778" y="37500"/>
                </a:lnTo>
                <a:lnTo>
                  <a:pt x="33022" y="37145"/>
                </a:lnTo>
                <a:lnTo>
                  <a:pt x="34266" y="36754"/>
                </a:lnTo>
                <a:lnTo>
                  <a:pt x="35474" y="36292"/>
                </a:lnTo>
                <a:lnTo>
                  <a:pt x="36647" y="35794"/>
                </a:lnTo>
                <a:lnTo>
                  <a:pt x="37820" y="35226"/>
                </a:lnTo>
                <a:lnTo>
                  <a:pt x="38958" y="34621"/>
                </a:lnTo>
                <a:lnTo>
                  <a:pt x="40060" y="33981"/>
                </a:lnTo>
                <a:lnTo>
                  <a:pt x="41126" y="33306"/>
                </a:lnTo>
                <a:lnTo>
                  <a:pt x="42157" y="32560"/>
                </a:lnTo>
                <a:lnTo>
                  <a:pt x="43152" y="31778"/>
                </a:lnTo>
                <a:lnTo>
                  <a:pt x="44112" y="30960"/>
                </a:lnTo>
                <a:lnTo>
                  <a:pt x="45072" y="30107"/>
                </a:lnTo>
                <a:lnTo>
                  <a:pt x="45960" y="29254"/>
                </a:lnTo>
                <a:lnTo>
                  <a:pt x="46813" y="28330"/>
                </a:lnTo>
                <a:lnTo>
                  <a:pt x="47631" y="27370"/>
                </a:lnTo>
                <a:lnTo>
                  <a:pt x="48377" y="26410"/>
                </a:lnTo>
                <a:lnTo>
                  <a:pt x="49124" y="25415"/>
                </a:lnTo>
                <a:lnTo>
                  <a:pt x="49799" y="24384"/>
                </a:lnTo>
                <a:lnTo>
                  <a:pt x="50475" y="23353"/>
                </a:lnTo>
                <a:lnTo>
                  <a:pt x="51043" y="22287"/>
                </a:lnTo>
                <a:lnTo>
                  <a:pt x="51612" y="21185"/>
                </a:lnTo>
                <a:lnTo>
                  <a:pt x="52145" y="20083"/>
                </a:lnTo>
                <a:lnTo>
                  <a:pt x="52607" y="18981"/>
                </a:lnTo>
                <a:lnTo>
                  <a:pt x="53034" y="17844"/>
                </a:lnTo>
                <a:lnTo>
                  <a:pt x="53425" y="16706"/>
                </a:lnTo>
                <a:lnTo>
                  <a:pt x="53745" y="15569"/>
                </a:lnTo>
                <a:lnTo>
                  <a:pt x="54065" y="14396"/>
                </a:lnTo>
                <a:lnTo>
                  <a:pt x="54313" y="13258"/>
                </a:lnTo>
                <a:lnTo>
                  <a:pt x="54491" y="12085"/>
                </a:lnTo>
                <a:lnTo>
                  <a:pt x="54669" y="10912"/>
                </a:lnTo>
                <a:lnTo>
                  <a:pt x="54776" y="9739"/>
                </a:lnTo>
                <a:lnTo>
                  <a:pt x="54847" y="8566"/>
                </a:lnTo>
                <a:lnTo>
                  <a:pt x="54847" y="7393"/>
                </a:lnTo>
                <a:lnTo>
                  <a:pt x="54847" y="6256"/>
                </a:lnTo>
                <a:lnTo>
                  <a:pt x="54776" y="5083"/>
                </a:lnTo>
                <a:lnTo>
                  <a:pt x="54669" y="3946"/>
                </a:lnTo>
                <a:lnTo>
                  <a:pt x="54598" y="3626"/>
                </a:lnTo>
                <a:lnTo>
                  <a:pt x="54527" y="3306"/>
                </a:lnTo>
                <a:lnTo>
                  <a:pt x="54420" y="2986"/>
                </a:lnTo>
                <a:lnTo>
                  <a:pt x="54313" y="2666"/>
                </a:lnTo>
                <a:lnTo>
                  <a:pt x="54136" y="2382"/>
                </a:lnTo>
                <a:lnTo>
                  <a:pt x="53994" y="2062"/>
                </a:lnTo>
                <a:lnTo>
                  <a:pt x="53780" y="1813"/>
                </a:lnTo>
                <a:lnTo>
                  <a:pt x="53567" y="1528"/>
                </a:lnTo>
                <a:lnTo>
                  <a:pt x="53354" y="1315"/>
                </a:lnTo>
                <a:lnTo>
                  <a:pt x="53105" y="1066"/>
                </a:lnTo>
                <a:lnTo>
                  <a:pt x="52856" y="853"/>
                </a:lnTo>
                <a:lnTo>
                  <a:pt x="52572" y="675"/>
                </a:lnTo>
                <a:lnTo>
                  <a:pt x="52252" y="498"/>
                </a:lnTo>
                <a:lnTo>
                  <a:pt x="51967" y="355"/>
                </a:lnTo>
                <a:lnTo>
                  <a:pt x="51612" y="249"/>
                </a:lnTo>
                <a:lnTo>
                  <a:pt x="51292" y="142"/>
                </a:lnTo>
                <a:lnTo>
                  <a:pt x="50830" y="36"/>
                </a:lnTo>
                <a:lnTo>
                  <a:pt x="5036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3"/>
          <p:cNvSpPr txBox="1"/>
          <p:nvPr/>
        </p:nvSpPr>
        <p:spPr>
          <a:xfrm>
            <a:off x="6426307" y="4740475"/>
            <a:ext cx="2406000" cy="39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700">
                <a:solidFill>
                  <a:srgbClr val="402451"/>
                </a:solidFill>
                <a:latin typeface="Inter"/>
                <a:ea typeface="Inter"/>
                <a:cs typeface="Inter"/>
                <a:sym typeface="Inter"/>
              </a:rPr>
              <a:t>Bananatag</a:t>
            </a:r>
            <a:r>
              <a:rPr lang="en-GB" sz="700">
                <a:solidFill>
                  <a:srgbClr val="402451"/>
                </a:solidFill>
                <a:latin typeface="Inter"/>
                <a:ea typeface="Inter"/>
                <a:cs typeface="Inter"/>
                <a:sym typeface="Inter"/>
              </a:rPr>
              <a:t>  |</a:t>
            </a:r>
            <a:endParaRPr sz="700">
              <a:solidFill>
                <a:srgbClr val="40245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" name="Google Shape;16;p3"/>
          <p:cNvSpPr txBox="1"/>
          <p:nvPr/>
        </p:nvSpPr>
        <p:spPr>
          <a:xfrm>
            <a:off x="8429308" y="47394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700">
                <a:solidFill>
                  <a:srgbClr val="402451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sz="700">
              <a:solidFill>
                <a:srgbClr val="40245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9" name="Google Shape;39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0" name="Google Shape;40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1" name="Google Shape;4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4" name="Google Shape;4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bananatag.com/features/pulse-surveys/" TargetMode="External"/><Relationship Id="rId4" Type="http://schemas.openxmlformats.org/officeDocument/2006/relationships/hyperlink" Target="https://engage.bananatag.com/14daytrial" TargetMode="External"/><Relationship Id="rId5" Type="http://schemas.openxmlformats.org/officeDocument/2006/relationships/hyperlink" Target="https://engage.bananatag.com/14daytrial" TargetMode="External"/><Relationship Id="rId6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874150" y="801075"/>
            <a:ext cx="4869000" cy="1158300"/>
          </a:xfrm>
          <a:prstGeom prst="rect">
            <a:avLst/>
          </a:prstGeom>
        </p:spPr>
        <p:txBody>
          <a:bodyPr anchorCtr="0" anchor="t" bIns="0" lIns="91425" spcFirstLastPara="1" rIns="91425" wrap="square" tIns="0">
            <a:spAutoFit/>
          </a:bodyPr>
          <a:lstStyle/>
          <a:p>
            <a:pPr indent="360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Pulse Survey </a:t>
            </a:r>
            <a:br>
              <a:rPr b="1" lang="en-GB" sz="35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b="1" lang="en-GB" sz="35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Implementation Plan</a:t>
            </a:r>
            <a:endParaRPr sz="3500">
              <a:solidFill>
                <a:srgbClr val="3F2451"/>
              </a:solidFill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874150" y="2345113"/>
            <a:ext cx="2798100" cy="7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2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(Company Name)</a:t>
            </a:r>
            <a:endParaRPr b="1" sz="1200">
              <a:solidFill>
                <a:srgbClr val="FFFFFF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874150" y="3047725"/>
            <a:ext cx="4391100" cy="7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2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(Your Name) | (Today’s Date)</a:t>
            </a:r>
            <a:endParaRPr b="1" sz="2200">
              <a:solidFill>
                <a:srgbClr val="FFFFFF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>
              <a:solidFill>
                <a:srgbClr val="FFFFFF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58" name="Google Shape;58;p13"/>
          <p:cNvGrpSpPr/>
          <p:nvPr/>
        </p:nvGrpSpPr>
        <p:grpSpPr>
          <a:xfrm>
            <a:off x="1014603" y="4110147"/>
            <a:ext cx="2038112" cy="365035"/>
            <a:chOff x="238125" y="2217525"/>
            <a:chExt cx="7143750" cy="1279925"/>
          </a:xfrm>
        </p:grpSpPr>
        <p:sp>
          <p:nvSpPr>
            <p:cNvPr id="59" name="Google Shape;59;p13"/>
            <p:cNvSpPr/>
            <p:nvPr/>
          </p:nvSpPr>
          <p:spPr>
            <a:xfrm>
              <a:off x="238125" y="2217525"/>
              <a:ext cx="1380775" cy="966575"/>
            </a:xfrm>
            <a:custGeom>
              <a:rect b="b" l="l" r="r" t="t"/>
              <a:pathLst>
                <a:path extrusionOk="0" h="38663" w="55231">
                  <a:moveTo>
                    <a:pt x="50502" y="0"/>
                  </a:moveTo>
                  <a:lnTo>
                    <a:pt x="50276" y="17"/>
                  </a:lnTo>
                  <a:lnTo>
                    <a:pt x="50050" y="35"/>
                  </a:lnTo>
                  <a:lnTo>
                    <a:pt x="49842" y="52"/>
                  </a:lnTo>
                  <a:lnTo>
                    <a:pt x="49616" y="104"/>
                  </a:lnTo>
                  <a:lnTo>
                    <a:pt x="49407" y="156"/>
                  </a:lnTo>
                  <a:lnTo>
                    <a:pt x="49198" y="209"/>
                  </a:lnTo>
                  <a:lnTo>
                    <a:pt x="48990" y="278"/>
                  </a:lnTo>
                  <a:lnTo>
                    <a:pt x="48590" y="452"/>
                  </a:lnTo>
                  <a:lnTo>
                    <a:pt x="48207" y="661"/>
                  </a:lnTo>
                  <a:lnTo>
                    <a:pt x="47842" y="887"/>
                  </a:lnTo>
                  <a:lnTo>
                    <a:pt x="47512" y="1165"/>
                  </a:lnTo>
                  <a:lnTo>
                    <a:pt x="47356" y="1321"/>
                  </a:lnTo>
                  <a:lnTo>
                    <a:pt x="47199" y="1478"/>
                  </a:lnTo>
                  <a:lnTo>
                    <a:pt x="47060" y="1634"/>
                  </a:lnTo>
                  <a:lnTo>
                    <a:pt x="46921" y="1808"/>
                  </a:lnTo>
                  <a:lnTo>
                    <a:pt x="46799" y="1999"/>
                  </a:lnTo>
                  <a:lnTo>
                    <a:pt x="46678" y="2173"/>
                  </a:lnTo>
                  <a:lnTo>
                    <a:pt x="46556" y="2382"/>
                  </a:lnTo>
                  <a:lnTo>
                    <a:pt x="46469" y="2573"/>
                  </a:lnTo>
                  <a:lnTo>
                    <a:pt x="46365" y="2782"/>
                  </a:lnTo>
                  <a:lnTo>
                    <a:pt x="46278" y="2990"/>
                  </a:lnTo>
                  <a:lnTo>
                    <a:pt x="46208" y="3216"/>
                  </a:lnTo>
                  <a:lnTo>
                    <a:pt x="46156" y="3442"/>
                  </a:lnTo>
                  <a:lnTo>
                    <a:pt x="46104" y="3651"/>
                  </a:lnTo>
                  <a:lnTo>
                    <a:pt x="45878" y="4503"/>
                  </a:lnTo>
                  <a:lnTo>
                    <a:pt x="45634" y="5337"/>
                  </a:lnTo>
                  <a:lnTo>
                    <a:pt x="45391" y="6171"/>
                  </a:lnTo>
                  <a:lnTo>
                    <a:pt x="45113" y="6989"/>
                  </a:lnTo>
                  <a:lnTo>
                    <a:pt x="44817" y="7788"/>
                  </a:lnTo>
                  <a:lnTo>
                    <a:pt x="44504" y="8571"/>
                  </a:lnTo>
                  <a:lnTo>
                    <a:pt x="44192" y="9353"/>
                  </a:lnTo>
                  <a:lnTo>
                    <a:pt x="43844" y="10118"/>
                  </a:lnTo>
                  <a:lnTo>
                    <a:pt x="43496" y="10865"/>
                  </a:lnTo>
                  <a:lnTo>
                    <a:pt x="43114" y="11595"/>
                  </a:lnTo>
                  <a:lnTo>
                    <a:pt x="42731" y="12308"/>
                  </a:lnTo>
                  <a:lnTo>
                    <a:pt x="42314" y="13004"/>
                  </a:lnTo>
                  <a:lnTo>
                    <a:pt x="41897" y="13699"/>
                  </a:lnTo>
                  <a:lnTo>
                    <a:pt x="41445" y="14360"/>
                  </a:lnTo>
                  <a:lnTo>
                    <a:pt x="40993" y="15003"/>
                  </a:lnTo>
                  <a:lnTo>
                    <a:pt x="40523" y="15646"/>
                  </a:lnTo>
                  <a:lnTo>
                    <a:pt x="40037" y="16254"/>
                  </a:lnTo>
                  <a:lnTo>
                    <a:pt x="39532" y="16845"/>
                  </a:lnTo>
                  <a:lnTo>
                    <a:pt x="39011" y="17419"/>
                  </a:lnTo>
                  <a:lnTo>
                    <a:pt x="38472" y="17975"/>
                  </a:lnTo>
                  <a:lnTo>
                    <a:pt x="37933" y="18514"/>
                  </a:lnTo>
                  <a:lnTo>
                    <a:pt x="37377" y="19019"/>
                  </a:lnTo>
                  <a:lnTo>
                    <a:pt x="36803" y="19505"/>
                  </a:lnTo>
                  <a:lnTo>
                    <a:pt x="36212" y="19975"/>
                  </a:lnTo>
                  <a:lnTo>
                    <a:pt x="35621" y="20427"/>
                  </a:lnTo>
                  <a:lnTo>
                    <a:pt x="35013" y="20861"/>
                  </a:lnTo>
                  <a:lnTo>
                    <a:pt x="34404" y="21261"/>
                  </a:lnTo>
                  <a:lnTo>
                    <a:pt x="33778" y="21626"/>
                  </a:lnTo>
                  <a:lnTo>
                    <a:pt x="33152" y="21991"/>
                  </a:lnTo>
                  <a:lnTo>
                    <a:pt x="32509" y="22322"/>
                  </a:lnTo>
                  <a:lnTo>
                    <a:pt x="31849" y="22617"/>
                  </a:lnTo>
                  <a:lnTo>
                    <a:pt x="31188" y="22913"/>
                  </a:lnTo>
                  <a:lnTo>
                    <a:pt x="30527" y="23173"/>
                  </a:lnTo>
                  <a:lnTo>
                    <a:pt x="29849" y="23399"/>
                  </a:lnTo>
                  <a:lnTo>
                    <a:pt x="29171" y="23608"/>
                  </a:lnTo>
                  <a:lnTo>
                    <a:pt x="28476" y="23782"/>
                  </a:lnTo>
                  <a:lnTo>
                    <a:pt x="27798" y="23921"/>
                  </a:lnTo>
                  <a:lnTo>
                    <a:pt x="27085" y="24060"/>
                  </a:lnTo>
                  <a:lnTo>
                    <a:pt x="26390" y="24164"/>
                  </a:lnTo>
                  <a:lnTo>
                    <a:pt x="25677" y="24251"/>
                  </a:lnTo>
                  <a:lnTo>
                    <a:pt x="24947" y="24303"/>
                  </a:lnTo>
                  <a:lnTo>
                    <a:pt x="24234" y="24356"/>
                  </a:lnTo>
                  <a:lnTo>
                    <a:pt x="23504" y="24373"/>
                  </a:lnTo>
                  <a:lnTo>
                    <a:pt x="22774" y="24373"/>
                  </a:lnTo>
                  <a:lnTo>
                    <a:pt x="22026" y="24338"/>
                  </a:lnTo>
                  <a:lnTo>
                    <a:pt x="21279" y="24286"/>
                  </a:lnTo>
                  <a:lnTo>
                    <a:pt x="20531" y="24216"/>
                  </a:lnTo>
                  <a:lnTo>
                    <a:pt x="19766" y="24130"/>
                  </a:lnTo>
                  <a:lnTo>
                    <a:pt x="19001" y="24025"/>
                  </a:lnTo>
                  <a:lnTo>
                    <a:pt x="18236" y="23904"/>
                  </a:lnTo>
                  <a:lnTo>
                    <a:pt x="17454" y="23747"/>
                  </a:lnTo>
                  <a:lnTo>
                    <a:pt x="16672" y="23573"/>
                  </a:lnTo>
                  <a:lnTo>
                    <a:pt x="15872" y="23382"/>
                  </a:lnTo>
                  <a:lnTo>
                    <a:pt x="15072" y="23173"/>
                  </a:lnTo>
                  <a:lnTo>
                    <a:pt x="14273" y="22947"/>
                  </a:lnTo>
                  <a:lnTo>
                    <a:pt x="13473" y="22687"/>
                  </a:lnTo>
                  <a:lnTo>
                    <a:pt x="12673" y="22408"/>
                  </a:lnTo>
                  <a:lnTo>
                    <a:pt x="11856" y="22130"/>
                  </a:lnTo>
                  <a:lnTo>
                    <a:pt x="10205" y="21504"/>
                  </a:lnTo>
                  <a:lnTo>
                    <a:pt x="8518" y="20844"/>
                  </a:lnTo>
                  <a:lnTo>
                    <a:pt x="6797" y="20149"/>
                  </a:lnTo>
                  <a:lnTo>
                    <a:pt x="6484" y="20027"/>
                  </a:lnTo>
                  <a:lnTo>
                    <a:pt x="6172" y="19923"/>
                  </a:lnTo>
                  <a:lnTo>
                    <a:pt x="5876" y="19836"/>
                  </a:lnTo>
                  <a:lnTo>
                    <a:pt x="5563" y="19766"/>
                  </a:lnTo>
                  <a:lnTo>
                    <a:pt x="5250" y="19731"/>
                  </a:lnTo>
                  <a:lnTo>
                    <a:pt x="4937" y="19697"/>
                  </a:lnTo>
                  <a:lnTo>
                    <a:pt x="4624" y="19697"/>
                  </a:lnTo>
                  <a:lnTo>
                    <a:pt x="4311" y="19714"/>
                  </a:lnTo>
                  <a:lnTo>
                    <a:pt x="3998" y="19749"/>
                  </a:lnTo>
                  <a:lnTo>
                    <a:pt x="3686" y="19818"/>
                  </a:lnTo>
                  <a:lnTo>
                    <a:pt x="3390" y="19888"/>
                  </a:lnTo>
                  <a:lnTo>
                    <a:pt x="3077" y="19992"/>
                  </a:lnTo>
                  <a:lnTo>
                    <a:pt x="2782" y="20114"/>
                  </a:lnTo>
                  <a:lnTo>
                    <a:pt x="2486" y="20253"/>
                  </a:lnTo>
                  <a:lnTo>
                    <a:pt x="2208" y="20427"/>
                  </a:lnTo>
                  <a:lnTo>
                    <a:pt x="1930" y="20618"/>
                  </a:lnTo>
                  <a:lnTo>
                    <a:pt x="1669" y="20826"/>
                  </a:lnTo>
                  <a:lnTo>
                    <a:pt x="1495" y="20983"/>
                  </a:lnTo>
                  <a:lnTo>
                    <a:pt x="1321" y="21157"/>
                  </a:lnTo>
                  <a:lnTo>
                    <a:pt x="1147" y="21331"/>
                  </a:lnTo>
                  <a:lnTo>
                    <a:pt x="1008" y="21504"/>
                  </a:lnTo>
                  <a:lnTo>
                    <a:pt x="869" y="21696"/>
                  </a:lnTo>
                  <a:lnTo>
                    <a:pt x="730" y="21887"/>
                  </a:lnTo>
                  <a:lnTo>
                    <a:pt x="608" y="22096"/>
                  </a:lnTo>
                  <a:lnTo>
                    <a:pt x="504" y="22287"/>
                  </a:lnTo>
                  <a:lnTo>
                    <a:pt x="400" y="22495"/>
                  </a:lnTo>
                  <a:lnTo>
                    <a:pt x="313" y="22721"/>
                  </a:lnTo>
                  <a:lnTo>
                    <a:pt x="243" y="22930"/>
                  </a:lnTo>
                  <a:lnTo>
                    <a:pt x="174" y="23156"/>
                  </a:lnTo>
                  <a:lnTo>
                    <a:pt x="104" y="23365"/>
                  </a:lnTo>
                  <a:lnTo>
                    <a:pt x="70" y="23591"/>
                  </a:lnTo>
                  <a:lnTo>
                    <a:pt x="35" y="23817"/>
                  </a:lnTo>
                  <a:lnTo>
                    <a:pt x="0" y="24043"/>
                  </a:lnTo>
                  <a:lnTo>
                    <a:pt x="0" y="24269"/>
                  </a:lnTo>
                  <a:lnTo>
                    <a:pt x="0" y="24495"/>
                  </a:lnTo>
                  <a:lnTo>
                    <a:pt x="0" y="24721"/>
                  </a:lnTo>
                  <a:lnTo>
                    <a:pt x="17" y="24947"/>
                  </a:lnTo>
                  <a:lnTo>
                    <a:pt x="52" y="25173"/>
                  </a:lnTo>
                  <a:lnTo>
                    <a:pt x="87" y="25399"/>
                  </a:lnTo>
                  <a:lnTo>
                    <a:pt x="139" y="25625"/>
                  </a:lnTo>
                  <a:lnTo>
                    <a:pt x="209" y="25851"/>
                  </a:lnTo>
                  <a:lnTo>
                    <a:pt x="278" y="26077"/>
                  </a:lnTo>
                  <a:lnTo>
                    <a:pt x="365" y="26285"/>
                  </a:lnTo>
                  <a:lnTo>
                    <a:pt x="469" y="26494"/>
                  </a:lnTo>
                  <a:lnTo>
                    <a:pt x="574" y="26702"/>
                  </a:lnTo>
                  <a:lnTo>
                    <a:pt x="695" y="26911"/>
                  </a:lnTo>
                  <a:lnTo>
                    <a:pt x="817" y="27120"/>
                  </a:lnTo>
                  <a:lnTo>
                    <a:pt x="956" y="27311"/>
                  </a:lnTo>
                  <a:lnTo>
                    <a:pt x="1113" y="27502"/>
                  </a:lnTo>
                  <a:lnTo>
                    <a:pt x="1860" y="28354"/>
                  </a:lnTo>
                  <a:lnTo>
                    <a:pt x="2642" y="29171"/>
                  </a:lnTo>
                  <a:lnTo>
                    <a:pt x="3442" y="29971"/>
                  </a:lnTo>
                  <a:lnTo>
                    <a:pt x="4294" y="30753"/>
                  </a:lnTo>
                  <a:lnTo>
                    <a:pt x="4729" y="31135"/>
                  </a:lnTo>
                  <a:lnTo>
                    <a:pt x="5181" y="31501"/>
                  </a:lnTo>
                  <a:lnTo>
                    <a:pt x="5633" y="31866"/>
                  </a:lnTo>
                  <a:lnTo>
                    <a:pt x="6085" y="32231"/>
                  </a:lnTo>
                  <a:lnTo>
                    <a:pt x="6554" y="32578"/>
                  </a:lnTo>
                  <a:lnTo>
                    <a:pt x="7023" y="32926"/>
                  </a:lnTo>
                  <a:lnTo>
                    <a:pt x="7510" y="33256"/>
                  </a:lnTo>
                  <a:lnTo>
                    <a:pt x="7997" y="33587"/>
                  </a:lnTo>
                  <a:lnTo>
                    <a:pt x="8501" y="33900"/>
                  </a:lnTo>
                  <a:lnTo>
                    <a:pt x="9005" y="34212"/>
                  </a:lnTo>
                  <a:lnTo>
                    <a:pt x="9509" y="34508"/>
                  </a:lnTo>
                  <a:lnTo>
                    <a:pt x="10031" y="34804"/>
                  </a:lnTo>
                  <a:lnTo>
                    <a:pt x="10552" y="35099"/>
                  </a:lnTo>
                  <a:lnTo>
                    <a:pt x="11091" y="35360"/>
                  </a:lnTo>
                  <a:lnTo>
                    <a:pt x="11630" y="35638"/>
                  </a:lnTo>
                  <a:lnTo>
                    <a:pt x="12187" y="35881"/>
                  </a:lnTo>
                  <a:lnTo>
                    <a:pt x="12743" y="36142"/>
                  </a:lnTo>
                  <a:lnTo>
                    <a:pt x="13299" y="36368"/>
                  </a:lnTo>
                  <a:lnTo>
                    <a:pt x="13855" y="36594"/>
                  </a:lnTo>
                  <a:lnTo>
                    <a:pt x="14429" y="36820"/>
                  </a:lnTo>
                  <a:lnTo>
                    <a:pt x="15020" y="37029"/>
                  </a:lnTo>
                  <a:lnTo>
                    <a:pt x="15611" y="37220"/>
                  </a:lnTo>
                  <a:lnTo>
                    <a:pt x="16202" y="37394"/>
                  </a:lnTo>
                  <a:lnTo>
                    <a:pt x="16793" y="37568"/>
                  </a:lnTo>
                  <a:lnTo>
                    <a:pt x="17402" y="37741"/>
                  </a:lnTo>
                  <a:lnTo>
                    <a:pt x="18010" y="37881"/>
                  </a:lnTo>
                  <a:lnTo>
                    <a:pt x="18619" y="38020"/>
                  </a:lnTo>
                  <a:lnTo>
                    <a:pt x="19245" y="38141"/>
                  </a:lnTo>
                  <a:lnTo>
                    <a:pt x="19853" y="38263"/>
                  </a:lnTo>
                  <a:lnTo>
                    <a:pt x="20479" y="38350"/>
                  </a:lnTo>
                  <a:lnTo>
                    <a:pt x="21122" y="38437"/>
                  </a:lnTo>
                  <a:lnTo>
                    <a:pt x="21748" y="38506"/>
                  </a:lnTo>
                  <a:lnTo>
                    <a:pt x="22374" y="38576"/>
                  </a:lnTo>
                  <a:lnTo>
                    <a:pt x="23017" y="38611"/>
                  </a:lnTo>
                  <a:lnTo>
                    <a:pt x="23660" y="38645"/>
                  </a:lnTo>
                  <a:lnTo>
                    <a:pt x="24304" y="38663"/>
                  </a:lnTo>
                  <a:lnTo>
                    <a:pt x="25590" y="38663"/>
                  </a:lnTo>
                  <a:lnTo>
                    <a:pt x="26233" y="38628"/>
                  </a:lnTo>
                  <a:lnTo>
                    <a:pt x="26877" y="38593"/>
                  </a:lnTo>
                  <a:lnTo>
                    <a:pt x="27520" y="38541"/>
                  </a:lnTo>
                  <a:lnTo>
                    <a:pt x="28163" y="38472"/>
                  </a:lnTo>
                  <a:lnTo>
                    <a:pt x="28806" y="38385"/>
                  </a:lnTo>
                  <a:lnTo>
                    <a:pt x="29449" y="38298"/>
                  </a:lnTo>
                  <a:lnTo>
                    <a:pt x="30093" y="38176"/>
                  </a:lnTo>
                  <a:lnTo>
                    <a:pt x="30719" y="38054"/>
                  </a:lnTo>
                  <a:lnTo>
                    <a:pt x="31362" y="37915"/>
                  </a:lnTo>
                  <a:lnTo>
                    <a:pt x="31988" y="37759"/>
                  </a:lnTo>
                  <a:lnTo>
                    <a:pt x="32613" y="37602"/>
                  </a:lnTo>
                  <a:lnTo>
                    <a:pt x="33239" y="37411"/>
                  </a:lnTo>
                  <a:lnTo>
                    <a:pt x="33865" y="37220"/>
                  </a:lnTo>
                  <a:lnTo>
                    <a:pt x="34474" y="37011"/>
                  </a:lnTo>
                  <a:lnTo>
                    <a:pt x="35099" y="36803"/>
                  </a:lnTo>
                  <a:lnTo>
                    <a:pt x="35691" y="36559"/>
                  </a:lnTo>
                  <a:lnTo>
                    <a:pt x="36299" y="36316"/>
                  </a:lnTo>
                  <a:lnTo>
                    <a:pt x="36890" y="36055"/>
                  </a:lnTo>
                  <a:lnTo>
                    <a:pt x="37481" y="35777"/>
                  </a:lnTo>
                  <a:lnTo>
                    <a:pt x="38055" y="35499"/>
                  </a:lnTo>
                  <a:lnTo>
                    <a:pt x="38646" y="35203"/>
                  </a:lnTo>
                  <a:lnTo>
                    <a:pt x="39202" y="34890"/>
                  </a:lnTo>
                  <a:lnTo>
                    <a:pt x="39758" y="34560"/>
                  </a:lnTo>
                  <a:lnTo>
                    <a:pt x="40315" y="34230"/>
                  </a:lnTo>
                  <a:lnTo>
                    <a:pt x="40854" y="33900"/>
                  </a:lnTo>
                  <a:lnTo>
                    <a:pt x="41393" y="33534"/>
                  </a:lnTo>
                  <a:lnTo>
                    <a:pt x="41914" y="33169"/>
                  </a:lnTo>
                  <a:lnTo>
                    <a:pt x="42436" y="32804"/>
                  </a:lnTo>
                  <a:lnTo>
                    <a:pt x="42940" y="32404"/>
                  </a:lnTo>
                  <a:lnTo>
                    <a:pt x="43444" y="32022"/>
                  </a:lnTo>
                  <a:lnTo>
                    <a:pt x="43931" y="31605"/>
                  </a:lnTo>
                  <a:lnTo>
                    <a:pt x="44418" y="31205"/>
                  </a:lnTo>
                  <a:lnTo>
                    <a:pt x="44887" y="30770"/>
                  </a:lnTo>
                  <a:lnTo>
                    <a:pt x="45356" y="30336"/>
                  </a:lnTo>
                  <a:lnTo>
                    <a:pt x="45808" y="29901"/>
                  </a:lnTo>
                  <a:lnTo>
                    <a:pt x="46260" y="29449"/>
                  </a:lnTo>
                  <a:lnTo>
                    <a:pt x="46695" y="28997"/>
                  </a:lnTo>
                  <a:lnTo>
                    <a:pt x="47112" y="28528"/>
                  </a:lnTo>
                  <a:lnTo>
                    <a:pt x="47529" y="28058"/>
                  </a:lnTo>
                  <a:lnTo>
                    <a:pt x="47947" y="27572"/>
                  </a:lnTo>
                  <a:lnTo>
                    <a:pt x="48329" y="27102"/>
                  </a:lnTo>
                  <a:lnTo>
                    <a:pt x="48712" y="26598"/>
                  </a:lnTo>
                  <a:lnTo>
                    <a:pt x="49094" y="26094"/>
                  </a:lnTo>
                  <a:lnTo>
                    <a:pt x="49459" y="25590"/>
                  </a:lnTo>
                  <a:lnTo>
                    <a:pt x="49807" y="25086"/>
                  </a:lnTo>
                  <a:lnTo>
                    <a:pt x="50154" y="24564"/>
                  </a:lnTo>
                  <a:lnTo>
                    <a:pt x="50485" y="24043"/>
                  </a:lnTo>
                  <a:lnTo>
                    <a:pt x="50798" y="23521"/>
                  </a:lnTo>
                  <a:lnTo>
                    <a:pt x="51111" y="22982"/>
                  </a:lnTo>
                  <a:lnTo>
                    <a:pt x="51406" y="22443"/>
                  </a:lnTo>
                  <a:lnTo>
                    <a:pt x="51684" y="21904"/>
                  </a:lnTo>
                  <a:lnTo>
                    <a:pt x="51962" y="21348"/>
                  </a:lnTo>
                  <a:lnTo>
                    <a:pt x="52241" y="20792"/>
                  </a:lnTo>
                  <a:lnTo>
                    <a:pt x="52484" y="20235"/>
                  </a:lnTo>
                  <a:lnTo>
                    <a:pt x="52727" y="19679"/>
                  </a:lnTo>
                  <a:lnTo>
                    <a:pt x="52971" y="19123"/>
                  </a:lnTo>
                  <a:lnTo>
                    <a:pt x="53197" y="18549"/>
                  </a:lnTo>
                  <a:lnTo>
                    <a:pt x="53405" y="17993"/>
                  </a:lnTo>
                  <a:lnTo>
                    <a:pt x="53597" y="17419"/>
                  </a:lnTo>
                  <a:lnTo>
                    <a:pt x="53788" y="16845"/>
                  </a:lnTo>
                  <a:lnTo>
                    <a:pt x="53962" y="16254"/>
                  </a:lnTo>
                  <a:lnTo>
                    <a:pt x="54118" y="15681"/>
                  </a:lnTo>
                  <a:lnTo>
                    <a:pt x="54275" y="15107"/>
                  </a:lnTo>
                  <a:lnTo>
                    <a:pt x="54414" y="14516"/>
                  </a:lnTo>
                  <a:lnTo>
                    <a:pt x="54553" y="13925"/>
                  </a:lnTo>
                  <a:lnTo>
                    <a:pt x="54674" y="13351"/>
                  </a:lnTo>
                  <a:lnTo>
                    <a:pt x="54779" y="12760"/>
                  </a:lnTo>
                  <a:lnTo>
                    <a:pt x="54866" y="12169"/>
                  </a:lnTo>
                  <a:lnTo>
                    <a:pt x="54953" y="11578"/>
                  </a:lnTo>
                  <a:lnTo>
                    <a:pt x="55040" y="11004"/>
                  </a:lnTo>
                  <a:lnTo>
                    <a:pt x="55092" y="10413"/>
                  </a:lnTo>
                  <a:lnTo>
                    <a:pt x="55144" y="9822"/>
                  </a:lnTo>
                  <a:lnTo>
                    <a:pt x="55179" y="9231"/>
                  </a:lnTo>
                  <a:lnTo>
                    <a:pt x="55213" y="8640"/>
                  </a:lnTo>
                  <a:lnTo>
                    <a:pt x="55231" y="8049"/>
                  </a:lnTo>
                  <a:lnTo>
                    <a:pt x="55231" y="7475"/>
                  </a:lnTo>
                  <a:lnTo>
                    <a:pt x="55231" y="6884"/>
                  </a:lnTo>
                  <a:lnTo>
                    <a:pt x="55213" y="6293"/>
                  </a:lnTo>
                  <a:lnTo>
                    <a:pt x="55179" y="5719"/>
                  </a:lnTo>
                  <a:lnTo>
                    <a:pt x="55144" y="5146"/>
                  </a:lnTo>
                  <a:lnTo>
                    <a:pt x="55092" y="4555"/>
                  </a:lnTo>
                  <a:lnTo>
                    <a:pt x="55022" y="3981"/>
                  </a:lnTo>
                  <a:lnTo>
                    <a:pt x="54970" y="3651"/>
                  </a:lnTo>
                  <a:lnTo>
                    <a:pt x="54900" y="3320"/>
                  </a:lnTo>
                  <a:lnTo>
                    <a:pt x="54796" y="3008"/>
                  </a:lnTo>
                  <a:lnTo>
                    <a:pt x="54657" y="2695"/>
                  </a:lnTo>
                  <a:lnTo>
                    <a:pt x="54518" y="2382"/>
                  </a:lnTo>
                  <a:lnTo>
                    <a:pt x="54344" y="2104"/>
                  </a:lnTo>
                  <a:lnTo>
                    <a:pt x="54153" y="1825"/>
                  </a:lnTo>
                  <a:lnTo>
                    <a:pt x="53944" y="1565"/>
                  </a:lnTo>
                  <a:lnTo>
                    <a:pt x="53718" y="1321"/>
                  </a:lnTo>
                  <a:lnTo>
                    <a:pt x="53475" y="1078"/>
                  </a:lnTo>
                  <a:lnTo>
                    <a:pt x="53197" y="869"/>
                  </a:lnTo>
                  <a:lnTo>
                    <a:pt x="52919" y="678"/>
                  </a:lnTo>
                  <a:lnTo>
                    <a:pt x="52623" y="504"/>
                  </a:lnTo>
                  <a:lnTo>
                    <a:pt x="52310" y="365"/>
                  </a:lnTo>
                  <a:lnTo>
                    <a:pt x="51980" y="243"/>
                  </a:lnTo>
                  <a:lnTo>
                    <a:pt x="51632" y="139"/>
                  </a:lnTo>
                  <a:lnTo>
                    <a:pt x="51406" y="87"/>
                  </a:lnTo>
                  <a:lnTo>
                    <a:pt x="51180" y="52"/>
                  </a:lnTo>
                  <a:lnTo>
                    <a:pt x="50954" y="17"/>
                  </a:lnTo>
                  <a:lnTo>
                    <a:pt x="50728" y="17"/>
                  </a:lnTo>
                  <a:lnTo>
                    <a:pt x="505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13"/>
            <p:cNvSpPr/>
            <p:nvPr/>
          </p:nvSpPr>
          <p:spPr>
            <a:xfrm>
              <a:off x="1954400" y="2276625"/>
              <a:ext cx="576750" cy="844475"/>
            </a:xfrm>
            <a:custGeom>
              <a:rect b="b" l="l" r="r" t="t"/>
              <a:pathLst>
                <a:path extrusionOk="0" h="33779" w="23070">
                  <a:moveTo>
                    <a:pt x="10779" y="5163"/>
                  </a:moveTo>
                  <a:lnTo>
                    <a:pt x="11370" y="5181"/>
                  </a:lnTo>
                  <a:lnTo>
                    <a:pt x="11944" y="5233"/>
                  </a:lnTo>
                  <a:lnTo>
                    <a:pt x="12222" y="5285"/>
                  </a:lnTo>
                  <a:lnTo>
                    <a:pt x="12483" y="5337"/>
                  </a:lnTo>
                  <a:lnTo>
                    <a:pt x="12744" y="5389"/>
                  </a:lnTo>
                  <a:lnTo>
                    <a:pt x="12987" y="5459"/>
                  </a:lnTo>
                  <a:lnTo>
                    <a:pt x="13230" y="5546"/>
                  </a:lnTo>
                  <a:lnTo>
                    <a:pt x="13456" y="5633"/>
                  </a:lnTo>
                  <a:lnTo>
                    <a:pt x="13665" y="5737"/>
                  </a:lnTo>
                  <a:lnTo>
                    <a:pt x="13891" y="5841"/>
                  </a:lnTo>
                  <a:lnTo>
                    <a:pt x="14082" y="5946"/>
                  </a:lnTo>
                  <a:lnTo>
                    <a:pt x="14273" y="6067"/>
                  </a:lnTo>
                  <a:lnTo>
                    <a:pt x="14465" y="6207"/>
                  </a:lnTo>
                  <a:lnTo>
                    <a:pt x="14638" y="6346"/>
                  </a:lnTo>
                  <a:lnTo>
                    <a:pt x="14795" y="6502"/>
                  </a:lnTo>
                  <a:lnTo>
                    <a:pt x="14951" y="6658"/>
                  </a:lnTo>
                  <a:lnTo>
                    <a:pt x="15090" y="6815"/>
                  </a:lnTo>
                  <a:lnTo>
                    <a:pt x="15230" y="6989"/>
                  </a:lnTo>
                  <a:lnTo>
                    <a:pt x="15351" y="7180"/>
                  </a:lnTo>
                  <a:lnTo>
                    <a:pt x="15473" y="7354"/>
                  </a:lnTo>
                  <a:lnTo>
                    <a:pt x="15577" y="7562"/>
                  </a:lnTo>
                  <a:lnTo>
                    <a:pt x="15664" y="7754"/>
                  </a:lnTo>
                  <a:lnTo>
                    <a:pt x="15751" y="7980"/>
                  </a:lnTo>
                  <a:lnTo>
                    <a:pt x="15821" y="8188"/>
                  </a:lnTo>
                  <a:lnTo>
                    <a:pt x="15890" y="8414"/>
                  </a:lnTo>
                  <a:lnTo>
                    <a:pt x="15942" y="8658"/>
                  </a:lnTo>
                  <a:lnTo>
                    <a:pt x="15977" y="8884"/>
                  </a:lnTo>
                  <a:lnTo>
                    <a:pt x="15994" y="9144"/>
                  </a:lnTo>
                  <a:lnTo>
                    <a:pt x="16012" y="9388"/>
                  </a:lnTo>
                  <a:lnTo>
                    <a:pt x="16029" y="9649"/>
                  </a:lnTo>
                  <a:lnTo>
                    <a:pt x="16012" y="9909"/>
                  </a:lnTo>
                  <a:lnTo>
                    <a:pt x="15994" y="10153"/>
                  </a:lnTo>
                  <a:lnTo>
                    <a:pt x="15977" y="10396"/>
                  </a:lnTo>
                  <a:lnTo>
                    <a:pt x="15942" y="10640"/>
                  </a:lnTo>
                  <a:lnTo>
                    <a:pt x="15890" y="10866"/>
                  </a:lnTo>
                  <a:lnTo>
                    <a:pt x="15821" y="11092"/>
                  </a:lnTo>
                  <a:lnTo>
                    <a:pt x="15751" y="11318"/>
                  </a:lnTo>
                  <a:lnTo>
                    <a:pt x="15664" y="11526"/>
                  </a:lnTo>
                  <a:lnTo>
                    <a:pt x="15577" y="11717"/>
                  </a:lnTo>
                  <a:lnTo>
                    <a:pt x="15473" y="11926"/>
                  </a:lnTo>
                  <a:lnTo>
                    <a:pt x="15369" y="12117"/>
                  </a:lnTo>
                  <a:lnTo>
                    <a:pt x="15247" y="12291"/>
                  </a:lnTo>
                  <a:lnTo>
                    <a:pt x="15108" y="12465"/>
                  </a:lnTo>
                  <a:lnTo>
                    <a:pt x="14969" y="12621"/>
                  </a:lnTo>
                  <a:lnTo>
                    <a:pt x="14812" y="12778"/>
                  </a:lnTo>
                  <a:lnTo>
                    <a:pt x="14656" y="12934"/>
                  </a:lnTo>
                  <a:lnTo>
                    <a:pt x="14482" y="13073"/>
                  </a:lnTo>
                  <a:lnTo>
                    <a:pt x="14308" y="13212"/>
                  </a:lnTo>
                  <a:lnTo>
                    <a:pt x="14117" y="13334"/>
                  </a:lnTo>
                  <a:lnTo>
                    <a:pt x="13926" y="13456"/>
                  </a:lnTo>
                  <a:lnTo>
                    <a:pt x="13717" y="13560"/>
                  </a:lnTo>
                  <a:lnTo>
                    <a:pt x="13491" y="13664"/>
                  </a:lnTo>
                  <a:lnTo>
                    <a:pt x="13282" y="13751"/>
                  </a:lnTo>
                  <a:lnTo>
                    <a:pt x="13039" y="13838"/>
                  </a:lnTo>
                  <a:lnTo>
                    <a:pt x="12813" y="13908"/>
                  </a:lnTo>
                  <a:lnTo>
                    <a:pt x="12552" y="13960"/>
                  </a:lnTo>
                  <a:lnTo>
                    <a:pt x="12309" y="14012"/>
                  </a:lnTo>
                  <a:lnTo>
                    <a:pt x="12048" y="14064"/>
                  </a:lnTo>
                  <a:lnTo>
                    <a:pt x="11770" y="14099"/>
                  </a:lnTo>
                  <a:lnTo>
                    <a:pt x="11492" y="14116"/>
                  </a:lnTo>
                  <a:lnTo>
                    <a:pt x="10918" y="14151"/>
                  </a:lnTo>
                  <a:lnTo>
                    <a:pt x="5946" y="14151"/>
                  </a:lnTo>
                  <a:lnTo>
                    <a:pt x="5946" y="5163"/>
                  </a:lnTo>
                  <a:close/>
                  <a:moveTo>
                    <a:pt x="12013" y="19262"/>
                  </a:moveTo>
                  <a:lnTo>
                    <a:pt x="12309" y="19280"/>
                  </a:lnTo>
                  <a:lnTo>
                    <a:pt x="12604" y="19297"/>
                  </a:lnTo>
                  <a:lnTo>
                    <a:pt x="12883" y="19332"/>
                  </a:lnTo>
                  <a:lnTo>
                    <a:pt x="13143" y="19384"/>
                  </a:lnTo>
                  <a:lnTo>
                    <a:pt x="13404" y="19436"/>
                  </a:lnTo>
                  <a:lnTo>
                    <a:pt x="13665" y="19506"/>
                  </a:lnTo>
                  <a:lnTo>
                    <a:pt x="13908" y="19575"/>
                  </a:lnTo>
                  <a:lnTo>
                    <a:pt x="14152" y="19662"/>
                  </a:lnTo>
                  <a:lnTo>
                    <a:pt x="14378" y="19766"/>
                  </a:lnTo>
                  <a:lnTo>
                    <a:pt x="14586" y="19871"/>
                  </a:lnTo>
                  <a:lnTo>
                    <a:pt x="14812" y="19975"/>
                  </a:lnTo>
                  <a:lnTo>
                    <a:pt x="15004" y="20097"/>
                  </a:lnTo>
                  <a:lnTo>
                    <a:pt x="15195" y="20236"/>
                  </a:lnTo>
                  <a:lnTo>
                    <a:pt x="15386" y="20375"/>
                  </a:lnTo>
                  <a:lnTo>
                    <a:pt x="15560" y="20531"/>
                  </a:lnTo>
                  <a:lnTo>
                    <a:pt x="15716" y="20688"/>
                  </a:lnTo>
                  <a:lnTo>
                    <a:pt x="15873" y="20844"/>
                  </a:lnTo>
                  <a:lnTo>
                    <a:pt x="16029" y="21018"/>
                  </a:lnTo>
                  <a:lnTo>
                    <a:pt x="16168" y="21209"/>
                  </a:lnTo>
                  <a:lnTo>
                    <a:pt x="16290" y="21400"/>
                  </a:lnTo>
                  <a:lnTo>
                    <a:pt x="16412" y="21592"/>
                  </a:lnTo>
                  <a:lnTo>
                    <a:pt x="16516" y="21800"/>
                  </a:lnTo>
                  <a:lnTo>
                    <a:pt x="16603" y="22009"/>
                  </a:lnTo>
                  <a:lnTo>
                    <a:pt x="16690" y="22235"/>
                  </a:lnTo>
                  <a:lnTo>
                    <a:pt x="16759" y="22461"/>
                  </a:lnTo>
                  <a:lnTo>
                    <a:pt x="16829" y="22704"/>
                  </a:lnTo>
                  <a:lnTo>
                    <a:pt x="16881" y="22948"/>
                  </a:lnTo>
                  <a:lnTo>
                    <a:pt x="16916" y="23191"/>
                  </a:lnTo>
                  <a:lnTo>
                    <a:pt x="16951" y="23452"/>
                  </a:lnTo>
                  <a:lnTo>
                    <a:pt x="16968" y="23713"/>
                  </a:lnTo>
                  <a:lnTo>
                    <a:pt x="16968" y="23991"/>
                  </a:lnTo>
                  <a:lnTo>
                    <a:pt x="16968" y="24251"/>
                  </a:lnTo>
                  <a:lnTo>
                    <a:pt x="16951" y="24512"/>
                  </a:lnTo>
                  <a:lnTo>
                    <a:pt x="16916" y="24756"/>
                  </a:lnTo>
                  <a:lnTo>
                    <a:pt x="16881" y="24999"/>
                  </a:lnTo>
                  <a:lnTo>
                    <a:pt x="16811" y="25242"/>
                  </a:lnTo>
                  <a:lnTo>
                    <a:pt x="16759" y="25468"/>
                  </a:lnTo>
                  <a:lnTo>
                    <a:pt x="16672" y="25694"/>
                  </a:lnTo>
                  <a:lnTo>
                    <a:pt x="16585" y="25920"/>
                  </a:lnTo>
                  <a:lnTo>
                    <a:pt x="16499" y="26129"/>
                  </a:lnTo>
                  <a:lnTo>
                    <a:pt x="16377" y="26320"/>
                  </a:lnTo>
                  <a:lnTo>
                    <a:pt x="16255" y="26511"/>
                  </a:lnTo>
                  <a:lnTo>
                    <a:pt x="16133" y="26703"/>
                  </a:lnTo>
                  <a:lnTo>
                    <a:pt x="15994" y="26877"/>
                  </a:lnTo>
                  <a:lnTo>
                    <a:pt x="15838" y="27050"/>
                  </a:lnTo>
                  <a:lnTo>
                    <a:pt x="15682" y="27224"/>
                  </a:lnTo>
                  <a:lnTo>
                    <a:pt x="15508" y="27381"/>
                  </a:lnTo>
                  <a:lnTo>
                    <a:pt x="15334" y="27520"/>
                  </a:lnTo>
                  <a:lnTo>
                    <a:pt x="15143" y="27659"/>
                  </a:lnTo>
                  <a:lnTo>
                    <a:pt x="14934" y="27781"/>
                  </a:lnTo>
                  <a:lnTo>
                    <a:pt x="14725" y="27902"/>
                  </a:lnTo>
                  <a:lnTo>
                    <a:pt x="14499" y="28024"/>
                  </a:lnTo>
                  <a:lnTo>
                    <a:pt x="14273" y="28111"/>
                  </a:lnTo>
                  <a:lnTo>
                    <a:pt x="14047" y="28215"/>
                  </a:lnTo>
                  <a:lnTo>
                    <a:pt x="13804" y="28302"/>
                  </a:lnTo>
                  <a:lnTo>
                    <a:pt x="13543" y="28372"/>
                  </a:lnTo>
                  <a:lnTo>
                    <a:pt x="13282" y="28441"/>
                  </a:lnTo>
                  <a:lnTo>
                    <a:pt x="13004" y="28493"/>
                  </a:lnTo>
                  <a:lnTo>
                    <a:pt x="12726" y="28528"/>
                  </a:lnTo>
                  <a:lnTo>
                    <a:pt x="12448" y="28580"/>
                  </a:lnTo>
                  <a:lnTo>
                    <a:pt x="12152" y="28598"/>
                  </a:lnTo>
                  <a:lnTo>
                    <a:pt x="11840" y="28615"/>
                  </a:lnTo>
                  <a:lnTo>
                    <a:pt x="5946" y="28615"/>
                  </a:lnTo>
                  <a:lnTo>
                    <a:pt x="5946" y="19262"/>
                  </a:lnTo>
                  <a:close/>
                  <a:moveTo>
                    <a:pt x="2365" y="0"/>
                  </a:moveTo>
                  <a:lnTo>
                    <a:pt x="2122" y="18"/>
                  </a:lnTo>
                  <a:lnTo>
                    <a:pt x="1878" y="52"/>
                  </a:lnTo>
                  <a:lnTo>
                    <a:pt x="1652" y="105"/>
                  </a:lnTo>
                  <a:lnTo>
                    <a:pt x="1444" y="192"/>
                  </a:lnTo>
                  <a:lnTo>
                    <a:pt x="1235" y="278"/>
                  </a:lnTo>
                  <a:lnTo>
                    <a:pt x="1044" y="400"/>
                  </a:lnTo>
                  <a:lnTo>
                    <a:pt x="852" y="539"/>
                  </a:lnTo>
                  <a:lnTo>
                    <a:pt x="696" y="696"/>
                  </a:lnTo>
                  <a:lnTo>
                    <a:pt x="540" y="852"/>
                  </a:lnTo>
                  <a:lnTo>
                    <a:pt x="400" y="1043"/>
                  </a:lnTo>
                  <a:lnTo>
                    <a:pt x="279" y="1235"/>
                  </a:lnTo>
                  <a:lnTo>
                    <a:pt x="174" y="1443"/>
                  </a:lnTo>
                  <a:lnTo>
                    <a:pt x="105" y="1652"/>
                  </a:lnTo>
                  <a:lnTo>
                    <a:pt x="35" y="1878"/>
                  </a:lnTo>
                  <a:lnTo>
                    <a:pt x="1" y="2121"/>
                  </a:lnTo>
                  <a:lnTo>
                    <a:pt x="1" y="2365"/>
                  </a:lnTo>
                  <a:lnTo>
                    <a:pt x="1" y="31414"/>
                  </a:lnTo>
                  <a:lnTo>
                    <a:pt x="1" y="31657"/>
                  </a:lnTo>
                  <a:lnTo>
                    <a:pt x="35" y="31883"/>
                  </a:lnTo>
                  <a:lnTo>
                    <a:pt x="105" y="32109"/>
                  </a:lnTo>
                  <a:lnTo>
                    <a:pt x="174" y="32335"/>
                  </a:lnTo>
                  <a:lnTo>
                    <a:pt x="279" y="32544"/>
                  </a:lnTo>
                  <a:lnTo>
                    <a:pt x="400" y="32735"/>
                  </a:lnTo>
                  <a:lnTo>
                    <a:pt x="540" y="32909"/>
                  </a:lnTo>
                  <a:lnTo>
                    <a:pt x="696" y="33083"/>
                  </a:lnTo>
                  <a:lnTo>
                    <a:pt x="852" y="33239"/>
                  </a:lnTo>
                  <a:lnTo>
                    <a:pt x="1044" y="33378"/>
                  </a:lnTo>
                  <a:lnTo>
                    <a:pt x="1235" y="33483"/>
                  </a:lnTo>
                  <a:lnTo>
                    <a:pt x="1444" y="33587"/>
                  </a:lnTo>
                  <a:lnTo>
                    <a:pt x="1652" y="33674"/>
                  </a:lnTo>
                  <a:lnTo>
                    <a:pt x="1878" y="33726"/>
                  </a:lnTo>
                  <a:lnTo>
                    <a:pt x="2122" y="33761"/>
                  </a:lnTo>
                  <a:lnTo>
                    <a:pt x="2365" y="33778"/>
                  </a:lnTo>
                  <a:lnTo>
                    <a:pt x="12518" y="33778"/>
                  </a:lnTo>
                  <a:lnTo>
                    <a:pt x="13091" y="33761"/>
                  </a:lnTo>
                  <a:lnTo>
                    <a:pt x="13665" y="33726"/>
                  </a:lnTo>
                  <a:lnTo>
                    <a:pt x="14221" y="33674"/>
                  </a:lnTo>
                  <a:lnTo>
                    <a:pt x="14760" y="33604"/>
                  </a:lnTo>
                  <a:lnTo>
                    <a:pt x="15282" y="33500"/>
                  </a:lnTo>
                  <a:lnTo>
                    <a:pt x="15803" y="33378"/>
                  </a:lnTo>
                  <a:lnTo>
                    <a:pt x="16307" y="33239"/>
                  </a:lnTo>
                  <a:lnTo>
                    <a:pt x="16794" y="33083"/>
                  </a:lnTo>
                  <a:lnTo>
                    <a:pt x="17263" y="32909"/>
                  </a:lnTo>
                  <a:lnTo>
                    <a:pt x="17715" y="32718"/>
                  </a:lnTo>
                  <a:lnTo>
                    <a:pt x="18167" y="32492"/>
                  </a:lnTo>
                  <a:lnTo>
                    <a:pt x="18585" y="32266"/>
                  </a:lnTo>
                  <a:lnTo>
                    <a:pt x="19002" y="32005"/>
                  </a:lnTo>
                  <a:lnTo>
                    <a:pt x="19384" y="31744"/>
                  </a:lnTo>
                  <a:lnTo>
                    <a:pt x="19767" y="31449"/>
                  </a:lnTo>
                  <a:lnTo>
                    <a:pt x="20132" y="31153"/>
                  </a:lnTo>
                  <a:lnTo>
                    <a:pt x="20462" y="30823"/>
                  </a:lnTo>
                  <a:lnTo>
                    <a:pt x="20793" y="30492"/>
                  </a:lnTo>
                  <a:lnTo>
                    <a:pt x="21088" y="30145"/>
                  </a:lnTo>
                  <a:lnTo>
                    <a:pt x="21366" y="29780"/>
                  </a:lnTo>
                  <a:lnTo>
                    <a:pt x="21627" y="29397"/>
                  </a:lnTo>
                  <a:lnTo>
                    <a:pt x="21870" y="28997"/>
                  </a:lnTo>
                  <a:lnTo>
                    <a:pt x="22096" y="28598"/>
                  </a:lnTo>
                  <a:lnTo>
                    <a:pt x="22288" y="28163"/>
                  </a:lnTo>
                  <a:lnTo>
                    <a:pt x="22479" y="27728"/>
                  </a:lnTo>
                  <a:lnTo>
                    <a:pt x="22635" y="27294"/>
                  </a:lnTo>
                  <a:lnTo>
                    <a:pt x="22757" y="26824"/>
                  </a:lnTo>
                  <a:lnTo>
                    <a:pt x="22879" y="26355"/>
                  </a:lnTo>
                  <a:lnTo>
                    <a:pt x="22966" y="25868"/>
                  </a:lnTo>
                  <a:lnTo>
                    <a:pt x="23018" y="25381"/>
                  </a:lnTo>
                  <a:lnTo>
                    <a:pt x="23053" y="24877"/>
                  </a:lnTo>
                  <a:lnTo>
                    <a:pt x="23070" y="24356"/>
                  </a:lnTo>
                  <a:lnTo>
                    <a:pt x="23070" y="24008"/>
                  </a:lnTo>
                  <a:lnTo>
                    <a:pt x="23053" y="23660"/>
                  </a:lnTo>
                  <a:lnTo>
                    <a:pt x="23018" y="23313"/>
                  </a:lnTo>
                  <a:lnTo>
                    <a:pt x="22966" y="22982"/>
                  </a:lnTo>
                  <a:lnTo>
                    <a:pt x="22913" y="22652"/>
                  </a:lnTo>
                  <a:lnTo>
                    <a:pt x="22844" y="22322"/>
                  </a:lnTo>
                  <a:lnTo>
                    <a:pt x="22757" y="21992"/>
                  </a:lnTo>
                  <a:lnTo>
                    <a:pt x="22670" y="21679"/>
                  </a:lnTo>
                  <a:lnTo>
                    <a:pt x="22566" y="21366"/>
                  </a:lnTo>
                  <a:lnTo>
                    <a:pt x="22461" y="21070"/>
                  </a:lnTo>
                  <a:lnTo>
                    <a:pt x="22322" y="20757"/>
                  </a:lnTo>
                  <a:lnTo>
                    <a:pt x="22201" y="20479"/>
                  </a:lnTo>
                  <a:lnTo>
                    <a:pt x="22044" y="20184"/>
                  </a:lnTo>
                  <a:lnTo>
                    <a:pt x="21888" y="19905"/>
                  </a:lnTo>
                  <a:lnTo>
                    <a:pt x="21714" y="19645"/>
                  </a:lnTo>
                  <a:lnTo>
                    <a:pt x="21540" y="19366"/>
                  </a:lnTo>
                  <a:lnTo>
                    <a:pt x="21349" y="19123"/>
                  </a:lnTo>
                  <a:lnTo>
                    <a:pt x="21158" y="18862"/>
                  </a:lnTo>
                  <a:lnTo>
                    <a:pt x="20949" y="18636"/>
                  </a:lnTo>
                  <a:lnTo>
                    <a:pt x="20740" y="18393"/>
                  </a:lnTo>
                  <a:lnTo>
                    <a:pt x="20497" y="18184"/>
                  </a:lnTo>
                  <a:lnTo>
                    <a:pt x="20271" y="17958"/>
                  </a:lnTo>
                  <a:lnTo>
                    <a:pt x="20028" y="17767"/>
                  </a:lnTo>
                  <a:lnTo>
                    <a:pt x="19767" y="17559"/>
                  </a:lnTo>
                  <a:lnTo>
                    <a:pt x="19506" y="17385"/>
                  </a:lnTo>
                  <a:lnTo>
                    <a:pt x="19228" y="17211"/>
                  </a:lnTo>
                  <a:lnTo>
                    <a:pt x="18950" y="17037"/>
                  </a:lnTo>
                  <a:lnTo>
                    <a:pt x="18672" y="16881"/>
                  </a:lnTo>
                  <a:lnTo>
                    <a:pt x="18376" y="16741"/>
                  </a:lnTo>
                  <a:lnTo>
                    <a:pt x="18063" y="16602"/>
                  </a:lnTo>
                  <a:lnTo>
                    <a:pt x="17750" y="16481"/>
                  </a:lnTo>
                  <a:lnTo>
                    <a:pt x="17437" y="16376"/>
                  </a:lnTo>
                  <a:lnTo>
                    <a:pt x="17698" y="16255"/>
                  </a:lnTo>
                  <a:lnTo>
                    <a:pt x="17959" y="16116"/>
                  </a:lnTo>
                  <a:lnTo>
                    <a:pt x="18220" y="15977"/>
                  </a:lnTo>
                  <a:lnTo>
                    <a:pt x="18463" y="15837"/>
                  </a:lnTo>
                  <a:lnTo>
                    <a:pt x="18915" y="15525"/>
                  </a:lnTo>
                  <a:lnTo>
                    <a:pt x="19367" y="15177"/>
                  </a:lnTo>
                  <a:lnTo>
                    <a:pt x="19767" y="14812"/>
                  </a:lnTo>
                  <a:lnTo>
                    <a:pt x="20149" y="14412"/>
                  </a:lnTo>
                  <a:lnTo>
                    <a:pt x="20497" y="13977"/>
                  </a:lnTo>
                  <a:lnTo>
                    <a:pt x="20810" y="13525"/>
                  </a:lnTo>
                  <a:lnTo>
                    <a:pt x="21088" y="13056"/>
                  </a:lnTo>
                  <a:lnTo>
                    <a:pt x="21331" y="12552"/>
                  </a:lnTo>
                  <a:lnTo>
                    <a:pt x="21540" y="12030"/>
                  </a:lnTo>
                  <a:lnTo>
                    <a:pt x="21714" y="11491"/>
                  </a:lnTo>
                  <a:lnTo>
                    <a:pt x="21853" y="10935"/>
                  </a:lnTo>
                  <a:lnTo>
                    <a:pt x="21957" y="10361"/>
                  </a:lnTo>
                  <a:lnTo>
                    <a:pt x="22009" y="9788"/>
                  </a:lnTo>
                  <a:lnTo>
                    <a:pt x="22027" y="9179"/>
                  </a:lnTo>
                  <a:lnTo>
                    <a:pt x="22027" y="8658"/>
                  </a:lnTo>
                  <a:lnTo>
                    <a:pt x="21992" y="8154"/>
                  </a:lnTo>
                  <a:lnTo>
                    <a:pt x="21923" y="7667"/>
                  </a:lnTo>
                  <a:lnTo>
                    <a:pt x="21853" y="7180"/>
                  </a:lnTo>
                  <a:lnTo>
                    <a:pt x="21749" y="6711"/>
                  </a:lnTo>
                  <a:lnTo>
                    <a:pt x="21610" y="6259"/>
                  </a:lnTo>
                  <a:lnTo>
                    <a:pt x="21471" y="5824"/>
                  </a:lnTo>
                  <a:lnTo>
                    <a:pt x="21297" y="5389"/>
                  </a:lnTo>
                  <a:lnTo>
                    <a:pt x="21105" y="4972"/>
                  </a:lnTo>
                  <a:lnTo>
                    <a:pt x="20897" y="4572"/>
                  </a:lnTo>
                  <a:lnTo>
                    <a:pt x="20671" y="4190"/>
                  </a:lnTo>
                  <a:lnTo>
                    <a:pt x="20410" y="3825"/>
                  </a:lnTo>
                  <a:lnTo>
                    <a:pt x="20149" y="3477"/>
                  </a:lnTo>
                  <a:lnTo>
                    <a:pt x="19854" y="3129"/>
                  </a:lnTo>
                  <a:lnTo>
                    <a:pt x="19541" y="2799"/>
                  </a:lnTo>
                  <a:lnTo>
                    <a:pt x="19211" y="2504"/>
                  </a:lnTo>
                  <a:lnTo>
                    <a:pt x="18863" y="2208"/>
                  </a:lnTo>
                  <a:lnTo>
                    <a:pt x="18498" y="1930"/>
                  </a:lnTo>
                  <a:lnTo>
                    <a:pt x="18115" y="1669"/>
                  </a:lnTo>
                  <a:lnTo>
                    <a:pt x="17715" y="1426"/>
                  </a:lnTo>
                  <a:lnTo>
                    <a:pt x="17298" y="1217"/>
                  </a:lnTo>
                  <a:lnTo>
                    <a:pt x="16864" y="1009"/>
                  </a:lnTo>
                  <a:lnTo>
                    <a:pt x="16412" y="817"/>
                  </a:lnTo>
                  <a:lnTo>
                    <a:pt x="15942" y="644"/>
                  </a:lnTo>
                  <a:lnTo>
                    <a:pt x="15473" y="504"/>
                  </a:lnTo>
                  <a:lnTo>
                    <a:pt x="14969" y="365"/>
                  </a:lnTo>
                  <a:lnTo>
                    <a:pt x="14447" y="261"/>
                  </a:lnTo>
                  <a:lnTo>
                    <a:pt x="13926" y="157"/>
                  </a:lnTo>
                  <a:lnTo>
                    <a:pt x="13387" y="87"/>
                  </a:lnTo>
                  <a:lnTo>
                    <a:pt x="12830" y="35"/>
                  </a:lnTo>
                  <a:lnTo>
                    <a:pt x="12257" y="18"/>
                  </a:lnTo>
                  <a:lnTo>
                    <a:pt x="11666" y="0"/>
                  </a:lnTo>
                  <a:close/>
                </a:path>
              </a:pathLst>
            </a:custGeom>
            <a:solidFill>
              <a:srgbClr val="3F245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" name="Google Shape;61;p13"/>
            <p:cNvSpPr/>
            <p:nvPr/>
          </p:nvSpPr>
          <p:spPr>
            <a:xfrm>
              <a:off x="3243900" y="2521750"/>
              <a:ext cx="518950" cy="616725"/>
            </a:xfrm>
            <a:custGeom>
              <a:rect b="b" l="l" r="r" t="t"/>
              <a:pathLst>
                <a:path extrusionOk="0" h="24669" w="20758">
                  <a:moveTo>
                    <a:pt x="12292" y="0"/>
                  </a:moveTo>
                  <a:lnTo>
                    <a:pt x="11770" y="17"/>
                  </a:lnTo>
                  <a:lnTo>
                    <a:pt x="11266" y="52"/>
                  </a:lnTo>
                  <a:lnTo>
                    <a:pt x="10779" y="122"/>
                  </a:lnTo>
                  <a:lnTo>
                    <a:pt x="10292" y="226"/>
                  </a:lnTo>
                  <a:lnTo>
                    <a:pt x="9823" y="348"/>
                  </a:lnTo>
                  <a:lnTo>
                    <a:pt x="9354" y="504"/>
                  </a:lnTo>
                  <a:lnTo>
                    <a:pt x="8902" y="678"/>
                  </a:lnTo>
                  <a:lnTo>
                    <a:pt x="8467" y="869"/>
                  </a:lnTo>
                  <a:lnTo>
                    <a:pt x="8067" y="1095"/>
                  </a:lnTo>
                  <a:lnTo>
                    <a:pt x="7667" y="1339"/>
                  </a:lnTo>
                  <a:lnTo>
                    <a:pt x="7285" y="1617"/>
                  </a:lnTo>
                  <a:lnTo>
                    <a:pt x="6920" y="1912"/>
                  </a:lnTo>
                  <a:lnTo>
                    <a:pt x="6572" y="2225"/>
                  </a:lnTo>
                  <a:lnTo>
                    <a:pt x="6242" y="2573"/>
                  </a:lnTo>
                  <a:lnTo>
                    <a:pt x="5946" y="2921"/>
                  </a:lnTo>
                  <a:lnTo>
                    <a:pt x="5668" y="3303"/>
                  </a:lnTo>
                  <a:lnTo>
                    <a:pt x="5633" y="3025"/>
                  </a:lnTo>
                  <a:lnTo>
                    <a:pt x="5581" y="2764"/>
                  </a:lnTo>
                  <a:lnTo>
                    <a:pt x="5494" y="2521"/>
                  </a:lnTo>
                  <a:lnTo>
                    <a:pt x="5390" y="2277"/>
                  </a:lnTo>
                  <a:lnTo>
                    <a:pt x="5268" y="2034"/>
                  </a:lnTo>
                  <a:lnTo>
                    <a:pt x="5129" y="1825"/>
                  </a:lnTo>
                  <a:lnTo>
                    <a:pt x="4955" y="1617"/>
                  </a:lnTo>
                  <a:lnTo>
                    <a:pt x="4781" y="1426"/>
                  </a:lnTo>
                  <a:lnTo>
                    <a:pt x="4590" y="1252"/>
                  </a:lnTo>
                  <a:lnTo>
                    <a:pt x="4364" y="1113"/>
                  </a:lnTo>
                  <a:lnTo>
                    <a:pt x="4138" y="974"/>
                  </a:lnTo>
                  <a:lnTo>
                    <a:pt x="3895" y="869"/>
                  </a:lnTo>
                  <a:lnTo>
                    <a:pt x="3651" y="782"/>
                  </a:lnTo>
                  <a:lnTo>
                    <a:pt x="3391" y="713"/>
                  </a:lnTo>
                  <a:lnTo>
                    <a:pt x="3130" y="678"/>
                  </a:lnTo>
                  <a:lnTo>
                    <a:pt x="2852" y="661"/>
                  </a:lnTo>
                  <a:lnTo>
                    <a:pt x="2556" y="678"/>
                  </a:lnTo>
                  <a:lnTo>
                    <a:pt x="2278" y="713"/>
                  </a:lnTo>
                  <a:lnTo>
                    <a:pt x="2000" y="782"/>
                  </a:lnTo>
                  <a:lnTo>
                    <a:pt x="1739" y="887"/>
                  </a:lnTo>
                  <a:lnTo>
                    <a:pt x="1496" y="1008"/>
                  </a:lnTo>
                  <a:lnTo>
                    <a:pt x="1252" y="1147"/>
                  </a:lnTo>
                  <a:lnTo>
                    <a:pt x="1026" y="1304"/>
                  </a:lnTo>
                  <a:lnTo>
                    <a:pt x="835" y="1495"/>
                  </a:lnTo>
                  <a:lnTo>
                    <a:pt x="644" y="1704"/>
                  </a:lnTo>
                  <a:lnTo>
                    <a:pt x="487" y="1912"/>
                  </a:lnTo>
                  <a:lnTo>
                    <a:pt x="331" y="2156"/>
                  </a:lnTo>
                  <a:lnTo>
                    <a:pt x="227" y="2399"/>
                  </a:lnTo>
                  <a:lnTo>
                    <a:pt x="122" y="2660"/>
                  </a:lnTo>
                  <a:lnTo>
                    <a:pt x="53" y="2938"/>
                  </a:lnTo>
                  <a:lnTo>
                    <a:pt x="18" y="3216"/>
                  </a:lnTo>
                  <a:lnTo>
                    <a:pt x="1" y="3512"/>
                  </a:lnTo>
                  <a:lnTo>
                    <a:pt x="1" y="21748"/>
                  </a:lnTo>
                  <a:lnTo>
                    <a:pt x="18" y="22043"/>
                  </a:lnTo>
                  <a:lnTo>
                    <a:pt x="53" y="22339"/>
                  </a:lnTo>
                  <a:lnTo>
                    <a:pt x="122" y="22617"/>
                  </a:lnTo>
                  <a:lnTo>
                    <a:pt x="227" y="22878"/>
                  </a:lnTo>
                  <a:lnTo>
                    <a:pt x="348" y="23139"/>
                  </a:lnTo>
                  <a:lnTo>
                    <a:pt x="487" y="23382"/>
                  </a:lnTo>
                  <a:lnTo>
                    <a:pt x="661" y="23608"/>
                  </a:lnTo>
                  <a:lnTo>
                    <a:pt x="852" y="23817"/>
                  </a:lnTo>
                  <a:lnTo>
                    <a:pt x="1061" y="23991"/>
                  </a:lnTo>
                  <a:lnTo>
                    <a:pt x="1287" y="24164"/>
                  </a:lnTo>
                  <a:lnTo>
                    <a:pt x="1513" y="24303"/>
                  </a:lnTo>
                  <a:lnTo>
                    <a:pt x="1774" y="24425"/>
                  </a:lnTo>
                  <a:lnTo>
                    <a:pt x="2052" y="24529"/>
                  </a:lnTo>
                  <a:lnTo>
                    <a:pt x="2330" y="24599"/>
                  </a:lnTo>
                  <a:lnTo>
                    <a:pt x="2608" y="24651"/>
                  </a:lnTo>
                  <a:lnTo>
                    <a:pt x="2904" y="24669"/>
                  </a:lnTo>
                  <a:lnTo>
                    <a:pt x="3199" y="24651"/>
                  </a:lnTo>
                  <a:lnTo>
                    <a:pt x="3495" y="24599"/>
                  </a:lnTo>
                  <a:lnTo>
                    <a:pt x="3773" y="24529"/>
                  </a:lnTo>
                  <a:lnTo>
                    <a:pt x="4034" y="24443"/>
                  </a:lnTo>
                  <a:lnTo>
                    <a:pt x="4295" y="24303"/>
                  </a:lnTo>
                  <a:lnTo>
                    <a:pt x="4538" y="24164"/>
                  </a:lnTo>
                  <a:lnTo>
                    <a:pt x="4764" y="23991"/>
                  </a:lnTo>
                  <a:lnTo>
                    <a:pt x="4955" y="23817"/>
                  </a:lnTo>
                  <a:lnTo>
                    <a:pt x="5146" y="23608"/>
                  </a:lnTo>
                  <a:lnTo>
                    <a:pt x="5320" y="23382"/>
                  </a:lnTo>
                  <a:lnTo>
                    <a:pt x="5459" y="23139"/>
                  </a:lnTo>
                  <a:lnTo>
                    <a:pt x="5581" y="22895"/>
                  </a:lnTo>
                  <a:lnTo>
                    <a:pt x="5685" y="22617"/>
                  </a:lnTo>
                  <a:lnTo>
                    <a:pt x="5755" y="22339"/>
                  </a:lnTo>
                  <a:lnTo>
                    <a:pt x="5790" y="22061"/>
                  </a:lnTo>
                  <a:lnTo>
                    <a:pt x="5807" y="21765"/>
                  </a:lnTo>
                  <a:lnTo>
                    <a:pt x="5807" y="10552"/>
                  </a:lnTo>
                  <a:lnTo>
                    <a:pt x="5824" y="10257"/>
                  </a:lnTo>
                  <a:lnTo>
                    <a:pt x="5842" y="9961"/>
                  </a:lnTo>
                  <a:lnTo>
                    <a:pt x="5859" y="9683"/>
                  </a:lnTo>
                  <a:lnTo>
                    <a:pt x="5894" y="9405"/>
                  </a:lnTo>
                  <a:lnTo>
                    <a:pt x="5946" y="9144"/>
                  </a:lnTo>
                  <a:lnTo>
                    <a:pt x="5998" y="8883"/>
                  </a:lnTo>
                  <a:lnTo>
                    <a:pt x="6068" y="8623"/>
                  </a:lnTo>
                  <a:lnTo>
                    <a:pt x="6137" y="8379"/>
                  </a:lnTo>
                  <a:lnTo>
                    <a:pt x="6224" y="8153"/>
                  </a:lnTo>
                  <a:lnTo>
                    <a:pt x="6311" y="7910"/>
                  </a:lnTo>
                  <a:lnTo>
                    <a:pt x="6416" y="7701"/>
                  </a:lnTo>
                  <a:lnTo>
                    <a:pt x="6537" y="7493"/>
                  </a:lnTo>
                  <a:lnTo>
                    <a:pt x="6659" y="7284"/>
                  </a:lnTo>
                  <a:lnTo>
                    <a:pt x="6781" y="7093"/>
                  </a:lnTo>
                  <a:lnTo>
                    <a:pt x="6920" y="6902"/>
                  </a:lnTo>
                  <a:lnTo>
                    <a:pt x="7059" y="6728"/>
                  </a:lnTo>
                  <a:lnTo>
                    <a:pt x="7215" y="6554"/>
                  </a:lnTo>
                  <a:lnTo>
                    <a:pt x="7372" y="6398"/>
                  </a:lnTo>
                  <a:lnTo>
                    <a:pt x="7546" y="6258"/>
                  </a:lnTo>
                  <a:lnTo>
                    <a:pt x="7719" y="6119"/>
                  </a:lnTo>
                  <a:lnTo>
                    <a:pt x="7911" y="5998"/>
                  </a:lnTo>
                  <a:lnTo>
                    <a:pt x="8102" y="5876"/>
                  </a:lnTo>
                  <a:lnTo>
                    <a:pt x="8293" y="5772"/>
                  </a:lnTo>
                  <a:lnTo>
                    <a:pt x="8502" y="5667"/>
                  </a:lnTo>
                  <a:lnTo>
                    <a:pt x="8728" y="5580"/>
                  </a:lnTo>
                  <a:lnTo>
                    <a:pt x="8936" y="5511"/>
                  </a:lnTo>
                  <a:lnTo>
                    <a:pt x="9162" y="5441"/>
                  </a:lnTo>
                  <a:lnTo>
                    <a:pt x="9406" y="5389"/>
                  </a:lnTo>
                  <a:lnTo>
                    <a:pt x="9649" y="5354"/>
                  </a:lnTo>
                  <a:lnTo>
                    <a:pt x="9892" y="5320"/>
                  </a:lnTo>
                  <a:lnTo>
                    <a:pt x="10136" y="5302"/>
                  </a:lnTo>
                  <a:lnTo>
                    <a:pt x="10762" y="5302"/>
                  </a:lnTo>
                  <a:lnTo>
                    <a:pt x="11109" y="5337"/>
                  </a:lnTo>
                  <a:lnTo>
                    <a:pt x="11422" y="5372"/>
                  </a:lnTo>
                  <a:lnTo>
                    <a:pt x="11735" y="5441"/>
                  </a:lnTo>
                  <a:lnTo>
                    <a:pt x="12013" y="5511"/>
                  </a:lnTo>
                  <a:lnTo>
                    <a:pt x="12292" y="5598"/>
                  </a:lnTo>
                  <a:lnTo>
                    <a:pt x="12535" y="5702"/>
                  </a:lnTo>
                  <a:lnTo>
                    <a:pt x="12778" y="5806"/>
                  </a:lnTo>
                  <a:lnTo>
                    <a:pt x="13004" y="5928"/>
                  </a:lnTo>
                  <a:lnTo>
                    <a:pt x="13213" y="6067"/>
                  </a:lnTo>
                  <a:lnTo>
                    <a:pt x="13404" y="6224"/>
                  </a:lnTo>
                  <a:lnTo>
                    <a:pt x="13578" y="6380"/>
                  </a:lnTo>
                  <a:lnTo>
                    <a:pt x="13734" y="6537"/>
                  </a:lnTo>
                  <a:lnTo>
                    <a:pt x="13891" y="6710"/>
                  </a:lnTo>
                  <a:lnTo>
                    <a:pt x="14030" y="6884"/>
                  </a:lnTo>
                  <a:lnTo>
                    <a:pt x="14152" y="7076"/>
                  </a:lnTo>
                  <a:lnTo>
                    <a:pt x="14273" y="7267"/>
                  </a:lnTo>
                  <a:lnTo>
                    <a:pt x="14378" y="7458"/>
                  </a:lnTo>
                  <a:lnTo>
                    <a:pt x="14465" y="7649"/>
                  </a:lnTo>
                  <a:lnTo>
                    <a:pt x="14551" y="7858"/>
                  </a:lnTo>
                  <a:lnTo>
                    <a:pt x="14691" y="8258"/>
                  </a:lnTo>
                  <a:lnTo>
                    <a:pt x="14795" y="8675"/>
                  </a:lnTo>
                  <a:lnTo>
                    <a:pt x="14864" y="9075"/>
                  </a:lnTo>
                  <a:lnTo>
                    <a:pt x="14917" y="9475"/>
                  </a:lnTo>
                  <a:lnTo>
                    <a:pt x="14934" y="9857"/>
                  </a:lnTo>
                  <a:lnTo>
                    <a:pt x="14934" y="10222"/>
                  </a:lnTo>
                  <a:lnTo>
                    <a:pt x="14934" y="21765"/>
                  </a:lnTo>
                  <a:lnTo>
                    <a:pt x="14951" y="22061"/>
                  </a:lnTo>
                  <a:lnTo>
                    <a:pt x="15003" y="22339"/>
                  </a:lnTo>
                  <a:lnTo>
                    <a:pt x="15073" y="22617"/>
                  </a:lnTo>
                  <a:lnTo>
                    <a:pt x="15177" y="22895"/>
                  </a:lnTo>
                  <a:lnTo>
                    <a:pt x="15299" y="23139"/>
                  </a:lnTo>
                  <a:lnTo>
                    <a:pt x="15438" y="23382"/>
                  </a:lnTo>
                  <a:lnTo>
                    <a:pt x="15612" y="23608"/>
                  </a:lnTo>
                  <a:lnTo>
                    <a:pt x="15786" y="23817"/>
                  </a:lnTo>
                  <a:lnTo>
                    <a:pt x="15994" y="23991"/>
                  </a:lnTo>
                  <a:lnTo>
                    <a:pt x="16220" y="24164"/>
                  </a:lnTo>
                  <a:lnTo>
                    <a:pt x="16464" y="24303"/>
                  </a:lnTo>
                  <a:lnTo>
                    <a:pt x="16725" y="24443"/>
                  </a:lnTo>
                  <a:lnTo>
                    <a:pt x="16985" y="24529"/>
                  </a:lnTo>
                  <a:lnTo>
                    <a:pt x="17263" y="24599"/>
                  </a:lnTo>
                  <a:lnTo>
                    <a:pt x="17542" y="24651"/>
                  </a:lnTo>
                  <a:lnTo>
                    <a:pt x="17855" y="24669"/>
                  </a:lnTo>
                  <a:lnTo>
                    <a:pt x="18150" y="24651"/>
                  </a:lnTo>
                  <a:lnTo>
                    <a:pt x="18428" y="24599"/>
                  </a:lnTo>
                  <a:lnTo>
                    <a:pt x="18706" y="24529"/>
                  </a:lnTo>
                  <a:lnTo>
                    <a:pt x="18985" y="24425"/>
                  </a:lnTo>
                  <a:lnTo>
                    <a:pt x="19228" y="24303"/>
                  </a:lnTo>
                  <a:lnTo>
                    <a:pt x="19471" y="24164"/>
                  </a:lnTo>
                  <a:lnTo>
                    <a:pt x="19697" y="23991"/>
                  </a:lnTo>
                  <a:lnTo>
                    <a:pt x="19906" y="23817"/>
                  </a:lnTo>
                  <a:lnTo>
                    <a:pt x="20097" y="23608"/>
                  </a:lnTo>
                  <a:lnTo>
                    <a:pt x="20254" y="23382"/>
                  </a:lnTo>
                  <a:lnTo>
                    <a:pt x="20410" y="23139"/>
                  </a:lnTo>
                  <a:lnTo>
                    <a:pt x="20532" y="22878"/>
                  </a:lnTo>
                  <a:lnTo>
                    <a:pt x="20636" y="22617"/>
                  </a:lnTo>
                  <a:lnTo>
                    <a:pt x="20706" y="22339"/>
                  </a:lnTo>
                  <a:lnTo>
                    <a:pt x="20740" y="22043"/>
                  </a:lnTo>
                  <a:lnTo>
                    <a:pt x="20758" y="21748"/>
                  </a:lnTo>
                  <a:lnTo>
                    <a:pt x="20758" y="9283"/>
                  </a:lnTo>
                  <a:lnTo>
                    <a:pt x="20758" y="8744"/>
                  </a:lnTo>
                  <a:lnTo>
                    <a:pt x="20723" y="8223"/>
                  </a:lnTo>
                  <a:lnTo>
                    <a:pt x="20671" y="7719"/>
                  </a:lnTo>
                  <a:lnTo>
                    <a:pt x="20601" y="7232"/>
                  </a:lnTo>
                  <a:lnTo>
                    <a:pt x="20532" y="6763"/>
                  </a:lnTo>
                  <a:lnTo>
                    <a:pt x="20427" y="6293"/>
                  </a:lnTo>
                  <a:lnTo>
                    <a:pt x="20306" y="5841"/>
                  </a:lnTo>
                  <a:lnTo>
                    <a:pt x="20167" y="5407"/>
                  </a:lnTo>
                  <a:lnTo>
                    <a:pt x="20010" y="4989"/>
                  </a:lnTo>
                  <a:lnTo>
                    <a:pt x="19854" y="4590"/>
                  </a:lnTo>
                  <a:lnTo>
                    <a:pt x="19663" y="4207"/>
                  </a:lnTo>
                  <a:lnTo>
                    <a:pt x="19454" y="3825"/>
                  </a:lnTo>
                  <a:lnTo>
                    <a:pt x="19245" y="3477"/>
                  </a:lnTo>
                  <a:lnTo>
                    <a:pt x="19002" y="3129"/>
                  </a:lnTo>
                  <a:lnTo>
                    <a:pt x="18759" y="2799"/>
                  </a:lnTo>
                  <a:lnTo>
                    <a:pt x="18480" y="2486"/>
                  </a:lnTo>
                  <a:lnTo>
                    <a:pt x="18202" y="2208"/>
                  </a:lnTo>
                  <a:lnTo>
                    <a:pt x="17907" y="1930"/>
                  </a:lnTo>
                  <a:lnTo>
                    <a:pt x="17594" y="1669"/>
                  </a:lnTo>
                  <a:lnTo>
                    <a:pt x="17263" y="1426"/>
                  </a:lnTo>
                  <a:lnTo>
                    <a:pt x="16916" y="1200"/>
                  </a:lnTo>
                  <a:lnTo>
                    <a:pt x="16568" y="1008"/>
                  </a:lnTo>
                  <a:lnTo>
                    <a:pt x="16203" y="817"/>
                  </a:lnTo>
                  <a:lnTo>
                    <a:pt x="15821" y="643"/>
                  </a:lnTo>
                  <a:lnTo>
                    <a:pt x="15421" y="504"/>
                  </a:lnTo>
                  <a:lnTo>
                    <a:pt x="15003" y="365"/>
                  </a:lnTo>
                  <a:lnTo>
                    <a:pt x="14586" y="261"/>
                  </a:lnTo>
                  <a:lnTo>
                    <a:pt x="14152" y="157"/>
                  </a:lnTo>
                  <a:lnTo>
                    <a:pt x="13700" y="87"/>
                  </a:lnTo>
                  <a:lnTo>
                    <a:pt x="13248" y="35"/>
                  </a:lnTo>
                  <a:lnTo>
                    <a:pt x="12778" y="17"/>
                  </a:lnTo>
                  <a:lnTo>
                    <a:pt x="12292" y="0"/>
                  </a:lnTo>
                  <a:close/>
                </a:path>
              </a:pathLst>
            </a:custGeom>
            <a:solidFill>
              <a:srgbClr val="3F245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13"/>
            <p:cNvSpPr/>
            <p:nvPr/>
          </p:nvSpPr>
          <p:spPr>
            <a:xfrm>
              <a:off x="6752550" y="2508700"/>
              <a:ext cx="629325" cy="631525"/>
            </a:xfrm>
            <a:custGeom>
              <a:rect b="b" l="l" r="r" t="t"/>
              <a:pathLst>
                <a:path extrusionOk="0" h="25261" w="25173">
                  <a:moveTo>
                    <a:pt x="12343" y="5842"/>
                  </a:moveTo>
                  <a:lnTo>
                    <a:pt x="12639" y="5859"/>
                  </a:lnTo>
                  <a:lnTo>
                    <a:pt x="12934" y="5894"/>
                  </a:lnTo>
                  <a:lnTo>
                    <a:pt x="13212" y="5946"/>
                  </a:lnTo>
                  <a:lnTo>
                    <a:pt x="13508" y="5998"/>
                  </a:lnTo>
                  <a:lnTo>
                    <a:pt x="13786" y="6068"/>
                  </a:lnTo>
                  <a:lnTo>
                    <a:pt x="14064" y="6155"/>
                  </a:lnTo>
                  <a:lnTo>
                    <a:pt x="14342" y="6259"/>
                  </a:lnTo>
                  <a:lnTo>
                    <a:pt x="14621" y="6363"/>
                  </a:lnTo>
                  <a:lnTo>
                    <a:pt x="14881" y="6502"/>
                  </a:lnTo>
                  <a:lnTo>
                    <a:pt x="15142" y="6641"/>
                  </a:lnTo>
                  <a:lnTo>
                    <a:pt x="15403" y="6780"/>
                  </a:lnTo>
                  <a:lnTo>
                    <a:pt x="15646" y="6954"/>
                  </a:lnTo>
                  <a:lnTo>
                    <a:pt x="15890" y="7128"/>
                  </a:lnTo>
                  <a:lnTo>
                    <a:pt x="16116" y="7337"/>
                  </a:lnTo>
                  <a:lnTo>
                    <a:pt x="16342" y="7545"/>
                  </a:lnTo>
                  <a:lnTo>
                    <a:pt x="16550" y="7754"/>
                  </a:lnTo>
                  <a:lnTo>
                    <a:pt x="16759" y="7997"/>
                  </a:lnTo>
                  <a:lnTo>
                    <a:pt x="16950" y="8258"/>
                  </a:lnTo>
                  <a:lnTo>
                    <a:pt x="17141" y="8519"/>
                  </a:lnTo>
                  <a:lnTo>
                    <a:pt x="17315" y="8797"/>
                  </a:lnTo>
                  <a:lnTo>
                    <a:pt x="17472" y="9093"/>
                  </a:lnTo>
                  <a:lnTo>
                    <a:pt x="17628" y="9405"/>
                  </a:lnTo>
                  <a:lnTo>
                    <a:pt x="17767" y="9736"/>
                  </a:lnTo>
                  <a:lnTo>
                    <a:pt x="17889" y="10066"/>
                  </a:lnTo>
                  <a:lnTo>
                    <a:pt x="17993" y="10431"/>
                  </a:lnTo>
                  <a:lnTo>
                    <a:pt x="18080" y="10796"/>
                  </a:lnTo>
                  <a:lnTo>
                    <a:pt x="18150" y="11179"/>
                  </a:lnTo>
                  <a:lnTo>
                    <a:pt x="18219" y="11579"/>
                  </a:lnTo>
                  <a:lnTo>
                    <a:pt x="18254" y="11996"/>
                  </a:lnTo>
                  <a:lnTo>
                    <a:pt x="18289" y="12430"/>
                  </a:lnTo>
                  <a:lnTo>
                    <a:pt x="18289" y="12882"/>
                  </a:lnTo>
                  <a:lnTo>
                    <a:pt x="18289" y="13334"/>
                  </a:lnTo>
                  <a:lnTo>
                    <a:pt x="18254" y="13769"/>
                  </a:lnTo>
                  <a:lnTo>
                    <a:pt x="18219" y="14204"/>
                  </a:lnTo>
                  <a:lnTo>
                    <a:pt x="18150" y="14603"/>
                  </a:lnTo>
                  <a:lnTo>
                    <a:pt x="18080" y="14986"/>
                  </a:lnTo>
                  <a:lnTo>
                    <a:pt x="17993" y="15368"/>
                  </a:lnTo>
                  <a:lnTo>
                    <a:pt x="17889" y="15733"/>
                  </a:lnTo>
                  <a:lnTo>
                    <a:pt x="17767" y="16081"/>
                  </a:lnTo>
                  <a:lnTo>
                    <a:pt x="17628" y="16411"/>
                  </a:lnTo>
                  <a:lnTo>
                    <a:pt x="17472" y="16724"/>
                  </a:lnTo>
                  <a:lnTo>
                    <a:pt x="17315" y="17020"/>
                  </a:lnTo>
                  <a:lnTo>
                    <a:pt x="17141" y="17298"/>
                  </a:lnTo>
                  <a:lnTo>
                    <a:pt x="16950" y="17576"/>
                  </a:lnTo>
                  <a:lnTo>
                    <a:pt x="16759" y="17837"/>
                  </a:lnTo>
                  <a:lnTo>
                    <a:pt x="16550" y="18063"/>
                  </a:lnTo>
                  <a:lnTo>
                    <a:pt x="16342" y="18289"/>
                  </a:lnTo>
                  <a:lnTo>
                    <a:pt x="16116" y="18515"/>
                  </a:lnTo>
                  <a:lnTo>
                    <a:pt x="15890" y="18706"/>
                  </a:lnTo>
                  <a:lnTo>
                    <a:pt x="15646" y="18880"/>
                  </a:lnTo>
                  <a:lnTo>
                    <a:pt x="15403" y="19054"/>
                  </a:lnTo>
                  <a:lnTo>
                    <a:pt x="15142" y="19210"/>
                  </a:lnTo>
                  <a:lnTo>
                    <a:pt x="14881" y="19349"/>
                  </a:lnTo>
                  <a:lnTo>
                    <a:pt x="14621" y="19471"/>
                  </a:lnTo>
                  <a:lnTo>
                    <a:pt x="14342" y="19593"/>
                  </a:lnTo>
                  <a:lnTo>
                    <a:pt x="14064" y="19697"/>
                  </a:lnTo>
                  <a:lnTo>
                    <a:pt x="13786" y="19784"/>
                  </a:lnTo>
                  <a:lnTo>
                    <a:pt x="13508" y="19854"/>
                  </a:lnTo>
                  <a:lnTo>
                    <a:pt x="13212" y="19906"/>
                  </a:lnTo>
                  <a:lnTo>
                    <a:pt x="12934" y="19958"/>
                  </a:lnTo>
                  <a:lnTo>
                    <a:pt x="12639" y="19993"/>
                  </a:lnTo>
                  <a:lnTo>
                    <a:pt x="12343" y="20010"/>
                  </a:lnTo>
                  <a:lnTo>
                    <a:pt x="11665" y="20010"/>
                  </a:lnTo>
                  <a:lnTo>
                    <a:pt x="11283" y="19975"/>
                  </a:lnTo>
                  <a:lnTo>
                    <a:pt x="10918" y="19923"/>
                  </a:lnTo>
                  <a:lnTo>
                    <a:pt x="10570" y="19854"/>
                  </a:lnTo>
                  <a:lnTo>
                    <a:pt x="10222" y="19767"/>
                  </a:lnTo>
                  <a:lnTo>
                    <a:pt x="9892" y="19645"/>
                  </a:lnTo>
                  <a:lnTo>
                    <a:pt x="9579" y="19523"/>
                  </a:lnTo>
                  <a:lnTo>
                    <a:pt x="9284" y="19384"/>
                  </a:lnTo>
                  <a:lnTo>
                    <a:pt x="8988" y="19228"/>
                  </a:lnTo>
                  <a:lnTo>
                    <a:pt x="8710" y="19054"/>
                  </a:lnTo>
                  <a:lnTo>
                    <a:pt x="8449" y="18863"/>
                  </a:lnTo>
                  <a:lnTo>
                    <a:pt x="8206" y="18671"/>
                  </a:lnTo>
                  <a:lnTo>
                    <a:pt x="7962" y="18445"/>
                  </a:lnTo>
                  <a:lnTo>
                    <a:pt x="7736" y="18219"/>
                  </a:lnTo>
                  <a:lnTo>
                    <a:pt x="7528" y="17976"/>
                  </a:lnTo>
                  <a:lnTo>
                    <a:pt x="7336" y="17733"/>
                  </a:lnTo>
                  <a:lnTo>
                    <a:pt x="7145" y="17472"/>
                  </a:lnTo>
                  <a:lnTo>
                    <a:pt x="6971" y="17211"/>
                  </a:lnTo>
                  <a:lnTo>
                    <a:pt x="6815" y="16933"/>
                  </a:lnTo>
                  <a:lnTo>
                    <a:pt x="6658" y="16655"/>
                  </a:lnTo>
                  <a:lnTo>
                    <a:pt x="6537" y="16359"/>
                  </a:lnTo>
                  <a:lnTo>
                    <a:pt x="6398" y="16064"/>
                  </a:lnTo>
                  <a:lnTo>
                    <a:pt x="6293" y="15751"/>
                  </a:lnTo>
                  <a:lnTo>
                    <a:pt x="6189" y="15438"/>
                  </a:lnTo>
                  <a:lnTo>
                    <a:pt x="6102" y="15125"/>
                  </a:lnTo>
                  <a:lnTo>
                    <a:pt x="6033" y="14812"/>
                  </a:lnTo>
                  <a:lnTo>
                    <a:pt x="5963" y="14499"/>
                  </a:lnTo>
                  <a:lnTo>
                    <a:pt x="5911" y="14169"/>
                  </a:lnTo>
                  <a:lnTo>
                    <a:pt x="5876" y="13856"/>
                  </a:lnTo>
                  <a:lnTo>
                    <a:pt x="5841" y="13526"/>
                  </a:lnTo>
                  <a:lnTo>
                    <a:pt x="5824" y="13195"/>
                  </a:lnTo>
                  <a:lnTo>
                    <a:pt x="5824" y="12882"/>
                  </a:lnTo>
                  <a:lnTo>
                    <a:pt x="5824" y="12430"/>
                  </a:lnTo>
                  <a:lnTo>
                    <a:pt x="5859" y="11996"/>
                  </a:lnTo>
                  <a:lnTo>
                    <a:pt x="5894" y="11579"/>
                  </a:lnTo>
                  <a:lnTo>
                    <a:pt x="5963" y="11179"/>
                  </a:lnTo>
                  <a:lnTo>
                    <a:pt x="6033" y="10796"/>
                  </a:lnTo>
                  <a:lnTo>
                    <a:pt x="6137" y="10431"/>
                  </a:lnTo>
                  <a:lnTo>
                    <a:pt x="6241" y="10066"/>
                  </a:lnTo>
                  <a:lnTo>
                    <a:pt x="6363" y="9736"/>
                  </a:lnTo>
                  <a:lnTo>
                    <a:pt x="6502" y="9405"/>
                  </a:lnTo>
                  <a:lnTo>
                    <a:pt x="6641" y="9093"/>
                  </a:lnTo>
                  <a:lnTo>
                    <a:pt x="6798" y="8797"/>
                  </a:lnTo>
                  <a:lnTo>
                    <a:pt x="6971" y="8519"/>
                  </a:lnTo>
                  <a:lnTo>
                    <a:pt x="7163" y="8258"/>
                  </a:lnTo>
                  <a:lnTo>
                    <a:pt x="7354" y="7997"/>
                  </a:lnTo>
                  <a:lnTo>
                    <a:pt x="7562" y="7754"/>
                  </a:lnTo>
                  <a:lnTo>
                    <a:pt x="7771" y="7545"/>
                  </a:lnTo>
                  <a:lnTo>
                    <a:pt x="7997" y="7337"/>
                  </a:lnTo>
                  <a:lnTo>
                    <a:pt x="8240" y="7128"/>
                  </a:lnTo>
                  <a:lnTo>
                    <a:pt x="8466" y="6954"/>
                  </a:lnTo>
                  <a:lnTo>
                    <a:pt x="8727" y="6780"/>
                  </a:lnTo>
                  <a:lnTo>
                    <a:pt x="8971" y="6641"/>
                  </a:lnTo>
                  <a:lnTo>
                    <a:pt x="9231" y="6502"/>
                  </a:lnTo>
                  <a:lnTo>
                    <a:pt x="9510" y="6363"/>
                  </a:lnTo>
                  <a:lnTo>
                    <a:pt x="9770" y="6259"/>
                  </a:lnTo>
                  <a:lnTo>
                    <a:pt x="10048" y="6155"/>
                  </a:lnTo>
                  <a:lnTo>
                    <a:pt x="10327" y="6068"/>
                  </a:lnTo>
                  <a:lnTo>
                    <a:pt x="10622" y="5998"/>
                  </a:lnTo>
                  <a:lnTo>
                    <a:pt x="10900" y="5946"/>
                  </a:lnTo>
                  <a:lnTo>
                    <a:pt x="11196" y="5894"/>
                  </a:lnTo>
                  <a:lnTo>
                    <a:pt x="11474" y="5859"/>
                  </a:lnTo>
                  <a:lnTo>
                    <a:pt x="11770" y="5842"/>
                  </a:lnTo>
                  <a:close/>
                  <a:moveTo>
                    <a:pt x="22165" y="1"/>
                  </a:moveTo>
                  <a:lnTo>
                    <a:pt x="21905" y="18"/>
                  </a:lnTo>
                  <a:lnTo>
                    <a:pt x="21661" y="70"/>
                  </a:lnTo>
                  <a:lnTo>
                    <a:pt x="21418" y="140"/>
                  </a:lnTo>
                  <a:lnTo>
                    <a:pt x="21192" y="227"/>
                  </a:lnTo>
                  <a:lnTo>
                    <a:pt x="20966" y="348"/>
                  </a:lnTo>
                  <a:lnTo>
                    <a:pt x="20757" y="470"/>
                  </a:lnTo>
                  <a:lnTo>
                    <a:pt x="20531" y="626"/>
                  </a:lnTo>
                  <a:lnTo>
                    <a:pt x="20340" y="800"/>
                  </a:lnTo>
                  <a:lnTo>
                    <a:pt x="20131" y="991"/>
                  </a:lnTo>
                  <a:lnTo>
                    <a:pt x="19940" y="1183"/>
                  </a:lnTo>
                  <a:lnTo>
                    <a:pt x="19575" y="1617"/>
                  </a:lnTo>
                  <a:lnTo>
                    <a:pt x="19227" y="2069"/>
                  </a:lnTo>
                  <a:lnTo>
                    <a:pt x="18897" y="2521"/>
                  </a:lnTo>
                  <a:lnTo>
                    <a:pt x="18515" y="2295"/>
                  </a:lnTo>
                  <a:lnTo>
                    <a:pt x="18132" y="2069"/>
                  </a:lnTo>
                  <a:lnTo>
                    <a:pt x="17750" y="1861"/>
                  </a:lnTo>
                  <a:lnTo>
                    <a:pt x="17350" y="1669"/>
                  </a:lnTo>
                  <a:lnTo>
                    <a:pt x="16950" y="1496"/>
                  </a:lnTo>
                  <a:lnTo>
                    <a:pt x="16533" y="1322"/>
                  </a:lnTo>
                  <a:lnTo>
                    <a:pt x="16116" y="1183"/>
                  </a:lnTo>
                  <a:lnTo>
                    <a:pt x="15681" y="1044"/>
                  </a:lnTo>
                  <a:lnTo>
                    <a:pt x="15246" y="922"/>
                  </a:lnTo>
                  <a:lnTo>
                    <a:pt x="14812" y="835"/>
                  </a:lnTo>
                  <a:lnTo>
                    <a:pt x="14360" y="748"/>
                  </a:lnTo>
                  <a:lnTo>
                    <a:pt x="13908" y="661"/>
                  </a:lnTo>
                  <a:lnTo>
                    <a:pt x="13456" y="609"/>
                  </a:lnTo>
                  <a:lnTo>
                    <a:pt x="12986" y="574"/>
                  </a:lnTo>
                  <a:lnTo>
                    <a:pt x="12534" y="557"/>
                  </a:lnTo>
                  <a:lnTo>
                    <a:pt x="12065" y="539"/>
                  </a:lnTo>
                  <a:lnTo>
                    <a:pt x="11404" y="557"/>
                  </a:lnTo>
                  <a:lnTo>
                    <a:pt x="10779" y="609"/>
                  </a:lnTo>
                  <a:lnTo>
                    <a:pt x="10153" y="679"/>
                  </a:lnTo>
                  <a:lnTo>
                    <a:pt x="9544" y="783"/>
                  </a:lnTo>
                  <a:lnTo>
                    <a:pt x="8936" y="905"/>
                  </a:lnTo>
                  <a:lnTo>
                    <a:pt x="8345" y="1061"/>
                  </a:lnTo>
                  <a:lnTo>
                    <a:pt x="7788" y="1252"/>
                  </a:lnTo>
                  <a:lnTo>
                    <a:pt x="7232" y="1461"/>
                  </a:lnTo>
                  <a:lnTo>
                    <a:pt x="6693" y="1704"/>
                  </a:lnTo>
                  <a:lnTo>
                    <a:pt x="6172" y="1965"/>
                  </a:lnTo>
                  <a:lnTo>
                    <a:pt x="5668" y="2243"/>
                  </a:lnTo>
                  <a:lnTo>
                    <a:pt x="5181" y="2556"/>
                  </a:lnTo>
                  <a:lnTo>
                    <a:pt x="4711" y="2886"/>
                  </a:lnTo>
                  <a:lnTo>
                    <a:pt x="4259" y="3251"/>
                  </a:lnTo>
                  <a:lnTo>
                    <a:pt x="3825" y="3634"/>
                  </a:lnTo>
                  <a:lnTo>
                    <a:pt x="3408" y="4034"/>
                  </a:lnTo>
                  <a:lnTo>
                    <a:pt x="3025" y="4451"/>
                  </a:lnTo>
                  <a:lnTo>
                    <a:pt x="2643" y="4886"/>
                  </a:lnTo>
                  <a:lnTo>
                    <a:pt x="2295" y="5355"/>
                  </a:lnTo>
                  <a:lnTo>
                    <a:pt x="1982" y="5842"/>
                  </a:lnTo>
                  <a:lnTo>
                    <a:pt x="1669" y="6328"/>
                  </a:lnTo>
                  <a:lnTo>
                    <a:pt x="1391" y="6850"/>
                  </a:lnTo>
                  <a:lnTo>
                    <a:pt x="1130" y="7389"/>
                  </a:lnTo>
                  <a:lnTo>
                    <a:pt x="904" y="7928"/>
                  </a:lnTo>
                  <a:lnTo>
                    <a:pt x="696" y="8502"/>
                  </a:lnTo>
                  <a:lnTo>
                    <a:pt x="522" y="9093"/>
                  </a:lnTo>
                  <a:lnTo>
                    <a:pt x="365" y="9684"/>
                  </a:lnTo>
                  <a:lnTo>
                    <a:pt x="244" y="10292"/>
                  </a:lnTo>
                  <a:lnTo>
                    <a:pt x="139" y="10918"/>
                  </a:lnTo>
                  <a:lnTo>
                    <a:pt x="70" y="11561"/>
                  </a:lnTo>
                  <a:lnTo>
                    <a:pt x="18" y="12222"/>
                  </a:lnTo>
                  <a:lnTo>
                    <a:pt x="0" y="12882"/>
                  </a:lnTo>
                  <a:lnTo>
                    <a:pt x="18" y="13543"/>
                  </a:lnTo>
                  <a:lnTo>
                    <a:pt x="70" y="14204"/>
                  </a:lnTo>
                  <a:lnTo>
                    <a:pt x="139" y="14847"/>
                  </a:lnTo>
                  <a:lnTo>
                    <a:pt x="244" y="15473"/>
                  </a:lnTo>
                  <a:lnTo>
                    <a:pt x="365" y="16081"/>
                  </a:lnTo>
                  <a:lnTo>
                    <a:pt x="522" y="16690"/>
                  </a:lnTo>
                  <a:lnTo>
                    <a:pt x="696" y="17281"/>
                  </a:lnTo>
                  <a:lnTo>
                    <a:pt x="904" y="17837"/>
                  </a:lnTo>
                  <a:lnTo>
                    <a:pt x="1130" y="18393"/>
                  </a:lnTo>
                  <a:lnTo>
                    <a:pt x="1391" y="18932"/>
                  </a:lnTo>
                  <a:lnTo>
                    <a:pt x="1669" y="19454"/>
                  </a:lnTo>
                  <a:lnTo>
                    <a:pt x="1982" y="19958"/>
                  </a:lnTo>
                  <a:lnTo>
                    <a:pt x="2295" y="20445"/>
                  </a:lnTo>
                  <a:lnTo>
                    <a:pt x="2643" y="20897"/>
                  </a:lnTo>
                  <a:lnTo>
                    <a:pt x="3025" y="21349"/>
                  </a:lnTo>
                  <a:lnTo>
                    <a:pt x="3408" y="21766"/>
                  </a:lnTo>
                  <a:lnTo>
                    <a:pt x="3825" y="22166"/>
                  </a:lnTo>
                  <a:lnTo>
                    <a:pt x="4259" y="22548"/>
                  </a:lnTo>
                  <a:lnTo>
                    <a:pt x="4711" y="22913"/>
                  </a:lnTo>
                  <a:lnTo>
                    <a:pt x="5181" y="23243"/>
                  </a:lnTo>
                  <a:lnTo>
                    <a:pt x="5668" y="23556"/>
                  </a:lnTo>
                  <a:lnTo>
                    <a:pt x="6172" y="23835"/>
                  </a:lnTo>
                  <a:lnTo>
                    <a:pt x="6693" y="24095"/>
                  </a:lnTo>
                  <a:lnTo>
                    <a:pt x="7232" y="24339"/>
                  </a:lnTo>
                  <a:lnTo>
                    <a:pt x="7788" y="24547"/>
                  </a:lnTo>
                  <a:lnTo>
                    <a:pt x="8345" y="24739"/>
                  </a:lnTo>
                  <a:lnTo>
                    <a:pt x="8936" y="24895"/>
                  </a:lnTo>
                  <a:lnTo>
                    <a:pt x="9544" y="25034"/>
                  </a:lnTo>
                  <a:lnTo>
                    <a:pt x="10153" y="25138"/>
                  </a:lnTo>
                  <a:lnTo>
                    <a:pt x="10779" y="25208"/>
                  </a:lnTo>
                  <a:lnTo>
                    <a:pt x="11404" y="25260"/>
                  </a:lnTo>
                  <a:lnTo>
                    <a:pt x="12604" y="25260"/>
                  </a:lnTo>
                  <a:lnTo>
                    <a:pt x="13160" y="25225"/>
                  </a:lnTo>
                  <a:lnTo>
                    <a:pt x="13682" y="25173"/>
                  </a:lnTo>
                  <a:lnTo>
                    <a:pt x="14203" y="25104"/>
                  </a:lnTo>
                  <a:lnTo>
                    <a:pt x="14725" y="24999"/>
                  </a:lnTo>
                  <a:lnTo>
                    <a:pt x="15229" y="24895"/>
                  </a:lnTo>
                  <a:lnTo>
                    <a:pt x="15733" y="24756"/>
                  </a:lnTo>
                  <a:lnTo>
                    <a:pt x="16220" y="24599"/>
                  </a:lnTo>
                  <a:lnTo>
                    <a:pt x="16689" y="24426"/>
                  </a:lnTo>
                  <a:lnTo>
                    <a:pt x="17159" y="24234"/>
                  </a:lnTo>
                  <a:lnTo>
                    <a:pt x="17611" y="24026"/>
                  </a:lnTo>
                  <a:lnTo>
                    <a:pt x="18045" y="23800"/>
                  </a:lnTo>
                  <a:lnTo>
                    <a:pt x="18480" y="23556"/>
                  </a:lnTo>
                  <a:lnTo>
                    <a:pt x="18897" y="23296"/>
                  </a:lnTo>
                  <a:lnTo>
                    <a:pt x="19297" y="23017"/>
                  </a:lnTo>
                  <a:lnTo>
                    <a:pt x="19697" y="22722"/>
                  </a:lnTo>
                  <a:lnTo>
                    <a:pt x="20079" y="22409"/>
                  </a:lnTo>
                  <a:lnTo>
                    <a:pt x="20444" y="22079"/>
                  </a:lnTo>
                  <a:lnTo>
                    <a:pt x="20792" y="21731"/>
                  </a:lnTo>
                  <a:lnTo>
                    <a:pt x="21122" y="21366"/>
                  </a:lnTo>
                  <a:lnTo>
                    <a:pt x="21435" y="20983"/>
                  </a:lnTo>
                  <a:lnTo>
                    <a:pt x="21748" y="20601"/>
                  </a:lnTo>
                  <a:lnTo>
                    <a:pt x="22026" y="20184"/>
                  </a:lnTo>
                  <a:lnTo>
                    <a:pt x="22305" y="19767"/>
                  </a:lnTo>
                  <a:lnTo>
                    <a:pt x="22565" y="19332"/>
                  </a:lnTo>
                  <a:lnTo>
                    <a:pt x="22791" y="18880"/>
                  </a:lnTo>
                  <a:lnTo>
                    <a:pt x="23017" y="18411"/>
                  </a:lnTo>
                  <a:lnTo>
                    <a:pt x="23209" y="17941"/>
                  </a:lnTo>
                  <a:lnTo>
                    <a:pt x="23400" y="17437"/>
                  </a:lnTo>
                  <a:lnTo>
                    <a:pt x="23574" y="16933"/>
                  </a:lnTo>
                  <a:lnTo>
                    <a:pt x="23713" y="16429"/>
                  </a:lnTo>
                  <a:lnTo>
                    <a:pt x="23834" y="15890"/>
                  </a:lnTo>
                  <a:lnTo>
                    <a:pt x="23973" y="15177"/>
                  </a:lnTo>
                  <a:lnTo>
                    <a:pt x="24078" y="14430"/>
                  </a:lnTo>
                  <a:lnTo>
                    <a:pt x="24147" y="13682"/>
                  </a:lnTo>
                  <a:lnTo>
                    <a:pt x="24165" y="12935"/>
                  </a:lnTo>
                  <a:lnTo>
                    <a:pt x="24113" y="11040"/>
                  </a:lnTo>
                  <a:lnTo>
                    <a:pt x="24078" y="9614"/>
                  </a:lnTo>
                  <a:lnTo>
                    <a:pt x="24060" y="8484"/>
                  </a:lnTo>
                  <a:lnTo>
                    <a:pt x="24060" y="8067"/>
                  </a:lnTo>
                  <a:lnTo>
                    <a:pt x="24095" y="7650"/>
                  </a:lnTo>
                  <a:lnTo>
                    <a:pt x="24130" y="7215"/>
                  </a:lnTo>
                  <a:lnTo>
                    <a:pt x="24199" y="6780"/>
                  </a:lnTo>
                  <a:lnTo>
                    <a:pt x="24269" y="6346"/>
                  </a:lnTo>
                  <a:lnTo>
                    <a:pt x="24356" y="5911"/>
                  </a:lnTo>
                  <a:lnTo>
                    <a:pt x="24478" y="5459"/>
                  </a:lnTo>
                  <a:lnTo>
                    <a:pt x="24599" y="5025"/>
                  </a:lnTo>
                  <a:lnTo>
                    <a:pt x="24860" y="4173"/>
                  </a:lnTo>
                  <a:lnTo>
                    <a:pt x="25034" y="3495"/>
                  </a:lnTo>
                  <a:lnTo>
                    <a:pt x="25138" y="2973"/>
                  </a:lnTo>
                  <a:lnTo>
                    <a:pt x="25156" y="2765"/>
                  </a:lnTo>
                  <a:lnTo>
                    <a:pt x="25173" y="2608"/>
                  </a:lnTo>
                  <a:lnTo>
                    <a:pt x="25173" y="2417"/>
                  </a:lnTo>
                  <a:lnTo>
                    <a:pt x="25156" y="2243"/>
                  </a:lnTo>
                  <a:lnTo>
                    <a:pt x="25121" y="2069"/>
                  </a:lnTo>
                  <a:lnTo>
                    <a:pt x="25086" y="1913"/>
                  </a:lnTo>
                  <a:lnTo>
                    <a:pt x="25051" y="1756"/>
                  </a:lnTo>
                  <a:lnTo>
                    <a:pt x="24999" y="1617"/>
                  </a:lnTo>
                  <a:lnTo>
                    <a:pt x="24860" y="1339"/>
                  </a:lnTo>
                  <a:lnTo>
                    <a:pt x="24704" y="1096"/>
                  </a:lnTo>
                  <a:lnTo>
                    <a:pt x="24512" y="887"/>
                  </a:lnTo>
                  <a:lnTo>
                    <a:pt x="24304" y="696"/>
                  </a:lnTo>
                  <a:lnTo>
                    <a:pt x="24095" y="539"/>
                  </a:lnTo>
                  <a:lnTo>
                    <a:pt x="23852" y="400"/>
                  </a:lnTo>
                  <a:lnTo>
                    <a:pt x="23608" y="296"/>
                  </a:lnTo>
                  <a:lnTo>
                    <a:pt x="23365" y="192"/>
                  </a:lnTo>
                  <a:lnTo>
                    <a:pt x="23104" y="122"/>
                  </a:lnTo>
                  <a:lnTo>
                    <a:pt x="22861" y="70"/>
                  </a:lnTo>
                  <a:lnTo>
                    <a:pt x="22617" y="35"/>
                  </a:lnTo>
                  <a:lnTo>
                    <a:pt x="22374" y="18"/>
                  </a:lnTo>
                  <a:lnTo>
                    <a:pt x="22165" y="1"/>
                  </a:lnTo>
                  <a:close/>
                </a:path>
              </a:pathLst>
            </a:custGeom>
            <a:solidFill>
              <a:srgbClr val="3F245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" name="Google Shape;63;p13"/>
            <p:cNvSpPr/>
            <p:nvPr/>
          </p:nvSpPr>
          <p:spPr>
            <a:xfrm>
              <a:off x="6788175" y="3095850"/>
              <a:ext cx="578075" cy="401600"/>
            </a:xfrm>
            <a:custGeom>
              <a:rect b="b" l="l" r="r" t="t"/>
              <a:pathLst>
                <a:path extrusionOk="0" h="16064" w="23123">
                  <a:moveTo>
                    <a:pt x="20740" y="1"/>
                  </a:moveTo>
                  <a:lnTo>
                    <a:pt x="20567" y="18"/>
                  </a:lnTo>
                  <a:lnTo>
                    <a:pt x="20410" y="53"/>
                  </a:lnTo>
                  <a:lnTo>
                    <a:pt x="20271" y="105"/>
                  </a:lnTo>
                  <a:lnTo>
                    <a:pt x="20115" y="175"/>
                  </a:lnTo>
                  <a:lnTo>
                    <a:pt x="19976" y="244"/>
                  </a:lnTo>
                  <a:lnTo>
                    <a:pt x="19854" y="349"/>
                  </a:lnTo>
                  <a:lnTo>
                    <a:pt x="19715" y="435"/>
                  </a:lnTo>
                  <a:lnTo>
                    <a:pt x="19593" y="557"/>
                  </a:lnTo>
                  <a:lnTo>
                    <a:pt x="19471" y="679"/>
                  </a:lnTo>
                  <a:lnTo>
                    <a:pt x="19367" y="818"/>
                  </a:lnTo>
                  <a:lnTo>
                    <a:pt x="19263" y="974"/>
                  </a:lnTo>
                  <a:lnTo>
                    <a:pt x="19176" y="1131"/>
                  </a:lnTo>
                  <a:lnTo>
                    <a:pt x="19089" y="1287"/>
                  </a:lnTo>
                  <a:lnTo>
                    <a:pt x="19019" y="1479"/>
                  </a:lnTo>
                  <a:lnTo>
                    <a:pt x="18950" y="1670"/>
                  </a:lnTo>
                  <a:lnTo>
                    <a:pt x="18915" y="1791"/>
                  </a:lnTo>
                  <a:lnTo>
                    <a:pt x="18776" y="2243"/>
                  </a:lnTo>
                  <a:lnTo>
                    <a:pt x="18602" y="2765"/>
                  </a:lnTo>
                  <a:lnTo>
                    <a:pt x="18394" y="3339"/>
                  </a:lnTo>
                  <a:lnTo>
                    <a:pt x="18133" y="3964"/>
                  </a:lnTo>
                  <a:lnTo>
                    <a:pt x="17994" y="4277"/>
                  </a:lnTo>
                  <a:lnTo>
                    <a:pt x="17837" y="4608"/>
                  </a:lnTo>
                  <a:lnTo>
                    <a:pt x="17646" y="4938"/>
                  </a:lnTo>
                  <a:lnTo>
                    <a:pt x="17455" y="5286"/>
                  </a:lnTo>
                  <a:lnTo>
                    <a:pt x="17264" y="5616"/>
                  </a:lnTo>
                  <a:lnTo>
                    <a:pt x="17038" y="5946"/>
                  </a:lnTo>
                  <a:lnTo>
                    <a:pt x="16794" y="6277"/>
                  </a:lnTo>
                  <a:lnTo>
                    <a:pt x="16533" y="6607"/>
                  </a:lnTo>
                  <a:lnTo>
                    <a:pt x="16255" y="6920"/>
                  </a:lnTo>
                  <a:lnTo>
                    <a:pt x="15942" y="7233"/>
                  </a:lnTo>
                  <a:lnTo>
                    <a:pt x="15629" y="7546"/>
                  </a:lnTo>
                  <a:lnTo>
                    <a:pt x="15282" y="7824"/>
                  </a:lnTo>
                  <a:lnTo>
                    <a:pt x="14917" y="8102"/>
                  </a:lnTo>
                  <a:lnTo>
                    <a:pt x="14534" y="8363"/>
                  </a:lnTo>
                  <a:lnTo>
                    <a:pt x="14117" y="8606"/>
                  </a:lnTo>
                  <a:lnTo>
                    <a:pt x="13682" y="8849"/>
                  </a:lnTo>
                  <a:lnTo>
                    <a:pt x="13213" y="9041"/>
                  </a:lnTo>
                  <a:lnTo>
                    <a:pt x="12726" y="9232"/>
                  </a:lnTo>
                  <a:lnTo>
                    <a:pt x="12205" y="9388"/>
                  </a:lnTo>
                  <a:lnTo>
                    <a:pt x="11648" y="9527"/>
                  </a:lnTo>
                  <a:lnTo>
                    <a:pt x="11075" y="9632"/>
                  </a:lnTo>
                  <a:lnTo>
                    <a:pt x="10466" y="9719"/>
                  </a:lnTo>
                  <a:lnTo>
                    <a:pt x="9840" y="9771"/>
                  </a:lnTo>
                  <a:lnTo>
                    <a:pt x="9162" y="9788"/>
                  </a:lnTo>
                  <a:lnTo>
                    <a:pt x="8815" y="9771"/>
                  </a:lnTo>
                  <a:lnTo>
                    <a:pt x="8484" y="9753"/>
                  </a:lnTo>
                  <a:lnTo>
                    <a:pt x="8137" y="9719"/>
                  </a:lnTo>
                  <a:lnTo>
                    <a:pt x="7789" y="9684"/>
                  </a:lnTo>
                  <a:lnTo>
                    <a:pt x="7111" y="9580"/>
                  </a:lnTo>
                  <a:lnTo>
                    <a:pt x="6433" y="9441"/>
                  </a:lnTo>
                  <a:lnTo>
                    <a:pt x="5790" y="9267"/>
                  </a:lnTo>
                  <a:lnTo>
                    <a:pt x="5164" y="9093"/>
                  </a:lnTo>
                  <a:lnTo>
                    <a:pt x="4017" y="8763"/>
                  </a:lnTo>
                  <a:lnTo>
                    <a:pt x="3443" y="8589"/>
                  </a:lnTo>
                  <a:lnTo>
                    <a:pt x="2956" y="8450"/>
                  </a:lnTo>
                  <a:lnTo>
                    <a:pt x="2556" y="8345"/>
                  </a:lnTo>
                  <a:lnTo>
                    <a:pt x="2382" y="8328"/>
                  </a:lnTo>
                  <a:lnTo>
                    <a:pt x="2243" y="8311"/>
                  </a:lnTo>
                  <a:lnTo>
                    <a:pt x="2035" y="8328"/>
                  </a:lnTo>
                  <a:lnTo>
                    <a:pt x="1826" y="8345"/>
                  </a:lnTo>
                  <a:lnTo>
                    <a:pt x="1635" y="8397"/>
                  </a:lnTo>
                  <a:lnTo>
                    <a:pt x="1426" y="8450"/>
                  </a:lnTo>
                  <a:lnTo>
                    <a:pt x="1235" y="8537"/>
                  </a:lnTo>
                  <a:lnTo>
                    <a:pt x="1044" y="8623"/>
                  </a:lnTo>
                  <a:lnTo>
                    <a:pt x="870" y="8728"/>
                  </a:lnTo>
                  <a:lnTo>
                    <a:pt x="713" y="8867"/>
                  </a:lnTo>
                  <a:lnTo>
                    <a:pt x="557" y="9006"/>
                  </a:lnTo>
                  <a:lnTo>
                    <a:pt x="418" y="9162"/>
                  </a:lnTo>
                  <a:lnTo>
                    <a:pt x="296" y="9336"/>
                  </a:lnTo>
                  <a:lnTo>
                    <a:pt x="192" y="9527"/>
                  </a:lnTo>
                  <a:lnTo>
                    <a:pt x="105" y="9719"/>
                  </a:lnTo>
                  <a:lnTo>
                    <a:pt x="53" y="9945"/>
                  </a:lnTo>
                  <a:lnTo>
                    <a:pt x="18" y="10171"/>
                  </a:lnTo>
                  <a:lnTo>
                    <a:pt x="1" y="10431"/>
                  </a:lnTo>
                  <a:lnTo>
                    <a:pt x="1" y="10640"/>
                  </a:lnTo>
                  <a:lnTo>
                    <a:pt x="35" y="10849"/>
                  </a:lnTo>
                  <a:lnTo>
                    <a:pt x="88" y="11057"/>
                  </a:lnTo>
                  <a:lnTo>
                    <a:pt x="157" y="11249"/>
                  </a:lnTo>
                  <a:lnTo>
                    <a:pt x="244" y="11440"/>
                  </a:lnTo>
                  <a:lnTo>
                    <a:pt x="348" y="11631"/>
                  </a:lnTo>
                  <a:lnTo>
                    <a:pt x="470" y="11787"/>
                  </a:lnTo>
                  <a:lnTo>
                    <a:pt x="609" y="11944"/>
                  </a:lnTo>
                  <a:lnTo>
                    <a:pt x="974" y="12326"/>
                  </a:lnTo>
                  <a:lnTo>
                    <a:pt x="1391" y="12691"/>
                  </a:lnTo>
                  <a:lnTo>
                    <a:pt x="1861" y="13074"/>
                  </a:lnTo>
                  <a:lnTo>
                    <a:pt x="2348" y="13439"/>
                  </a:lnTo>
                  <a:lnTo>
                    <a:pt x="2852" y="13787"/>
                  </a:lnTo>
                  <a:lnTo>
                    <a:pt x="3408" y="14117"/>
                  </a:lnTo>
                  <a:lnTo>
                    <a:pt x="3999" y="14447"/>
                  </a:lnTo>
                  <a:lnTo>
                    <a:pt x="4608" y="14760"/>
                  </a:lnTo>
                  <a:lnTo>
                    <a:pt x="5233" y="15038"/>
                  </a:lnTo>
                  <a:lnTo>
                    <a:pt x="5894" y="15282"/>
                  </a:lnTo>
                  <a:lnTo>
                    <a:pt x="6589" y="15508"/>
                  </a:lnTo>
                  <a:lnTo>
                    <a:pt x="7285" y="15699"/>
                  </a:lnTo>
                  <a:lnTo>
                    <a:pt x="7650" y="15786"/>
                  </a:lnTo>
                  <a:lnTo>
                    <a:pt x="8015" y="15855"/>
                  </a:lnTo>
                  <a:lnTo>
                    <a:pt x="8397" y="15925"/>
                  </a:lnTo>
                  <a:lnTo>
                    <a:pt x="8763" y="15977"/>
                  </a:lnTo>
                  <a:lnTo>
                    <a:pt x="9145" y="16012"/>
                  </a:lnTo>
                  <a:lnTo>
                    <a:pt x="9527" y="16047"/>
                  </a:lnTo>
                  <a:lnTo>
                    <a:pt x="9927" y="16064"/>
                  </a:lnTo>
                  <a:lnTo>
                    <a:pt x="10762" y="16064"/>
                  </a:lnTo>
                  <a:lnTo>
                    <a:pt x="11196" y="16047"/>
                  </a:lnTo>
                  <a:lnTo>
                    <a:pt x="11614" y="16012"/>
                  </a:lnTo>
                  <a:lnTo>
                    <a:pt x="12031" y="15960"/>
                  </a:lnTo>
                  <a:lnTo>
                    <a:pt x="12448" y="15908"/>
                  </a:lnTo>
                  <a:lnTo>
                    <a:pt x="12848" y="15855"/>
                  </a:lnTo>
                  <a:lnTo>
                    <a:pt x="13230" y="15768"/>
                  </a:lnTo>
                  <a:lnTo>
                    <a:pt x="13613" y="15682"/>
                  </a:lnTo>
                  <a:lnTo>
                    <a:pt x="13995" y="15595"/>
                  </a:lnTo>
                  <a:lnTo>
                    <a:pt x="14360" y="15490"/>
                  </a:lnTo>
                  <a:lnTo>
                    <a:pt x="14708" y="15369"/>
                  </a:lnTo>
                  <a:lnTo>
                    <a:pt x="15056" y="15247"/>
                  </a:lnTo>
                  <a:lnTo>
                    <a:pt x="15386" y="15108"/>
                  </a:lnTo>
                  <a:lnTo>
                    <a:pt x="15716" y="14969"/>
                  </a:lnTo>
                  <a:lnTo>
                    <a:pt x="16047" y="14812"/>
                  </a:lnTo>
                  <a:lnTo>
                    <a:pt x="16360" y="14656"/>
                  </a:lnTo>
                  <a:lnTo>
                    <a:pt x="16655" y="14499"/>
                  </a:lnTo>
                  <a:lnTo>
                    <a:pt x="16968" y="14326"/>
                  </a:lnTo>
                  <a:lnTo>
                    <a:pt x="17524" y="13943"/>
                  </a:lnTo>
                  <a:lnTo>
                    <a:pt x="18063" y="13561"/>
                  </a:lnTo>
                  <a:lnTo>
                    <a:pt x="18585" y="13143"/>
                  </a:lnTo>
                  <a:lnTo>
                    <a:pt x="19054" y="12691"/>
                  </a:lnTo>
                  <a:lnTo>
                    <a:pt x="19506" y="12239"/>
                  </a:lnTo>
                  <a:lnTo>
                    <a:pt x="19923" y="11770"/>
                  </a:lnTo>
                  <a:lnTo>
                    <a:pt x="20306" y="11283"/>
                  </a:lnTo>
                  <a:lnTo>
                    <a:pt x="20671" y="10779"/>
                  </a:lnTo>
                  <a:lnTo>
                    <a:pt x="21001" y="10275"/>
                  </a:lnTo>
                  <a:lnTo>
                    <a:pt x="21314" y="9753"/>
                  </a:lnTo>
                  <a:lnTo>
                    <a:pt x="21592" y="9232"/>
                  </a:lnTo>
                  <a:lnTo>
                    <a:pt x="21853" y="8710"/>
                  </a:lnTo>
                  <a:lnTo>
                    <a:pt x="22079" y="8189"/>
                  </a:lnTo>
                  <a:lnTo>
                    <a:pt x="22288" y="7667"/>
                  </a:lnTo>
                  <a:lnTo>
                    <a:pt x="22462" y="7163"/>
                  </a:lnTo>
                  <a:lnTo>
                    <a:pt x="22618" y="6659"/>
                  </a:lnTo>
                  <a:lnTo>
                    <a:pt x="22757" y="6155"/>
                  </a:lnTo>
                  <a:lnTo>
                    <a:pt x="22879" y="5686"/>
                  </a:lnTo>
                  <a:lnTo>
                    <a:pt x="22966" y="5216"/>
                  </a:lnTo>
                  <a:lnTo>
                    <a:pt x="23035" y="4764"/>
                  </a:lnTo>
                  <a:lnTo>
                    <a:pt x="23087" y="4330"/>
                  </a:lnTo>
                  <a:lnTo>
                    <a:pt x="23105" y="3930"/>
                  </a:lnTo>
                  <a:lnTo>
                    <a:pt x="23122" y="3547"/>
                  </a:lnTo>
                  <a:lnTo>
                    <a:pt x="23105" y="3113"/>
                  </a:lnTo>
                  <a:lnTo>
                    <a:pt x="23087" y="2713"/>
                  </a:lnTo>
                  <a:lnTo>
                    <a:pt x="23035" y="2348"/>
                  </a:lnTo>
                  <a:lnTo>
                    <a:pt x="22983" y="2000"/>
                  </a:lnTo>
                  <a:lnTo>
                    <a:pt x="22896" y="1687"/>
                  </a:lnTo>
                  <a:lnTo>
                    <a:pt x="22809" y="1392"/>
                  </a:lnTo>
                  <a:lnTo>
                    <a:pt x="22688" y="1131"/>
                  </a:lnTo>
                  <a:lnTo>
                    <a:pt x="22566" y="887"/>
                  </a:lnTo>
                  <a:lnTo>
                    <a:pt x="22409" y="679"/>
                  </a:lnTo>
                  <a:lnTo>
                    <a:pt x="22253" y="505"/>
                  </a:lnTo>
                  <a:lnTo>
                    <a:pt x="22062" y="349"/>
                  </a:lnTo>
                  <a:lnTo>
                    <a:pt x="21870" y="227"/>
                  </a:lnTo>
                  <a:lnTo>
                    <a:pt x="21644" y="123"/>
                  </a:lnTo>
                  <a:lnTo>
                    <a:pt x="21418" y="53"/>
                  </a:lnTo>
                  <a:lnTo>
                    <a:pt x="21158" y="1"/>
                  </a:lnTo>
                  <a:close/>
                </a:path>
              </a:pathLst>
            </a:custGeom>
            <a:solidFill>
              <a:srgbClr val="3F245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" name="Google Shape;64;p13"/>
            <p:cNvSpPr/>
            <p:nvPr/>
          </p:nvSpPr>
          <p:spPr>
            <a:xfrm>
              <a:off x="5675575" y="2362675"/>
              <a:ext cx="437250" cy="765375"/>
            </a:xfrm>
            <a:custGeom>
              <a:rect b="b" l="l" r="r" t="t"/>
              <a:pathLst>
                <a:path extrusionOk="0" h="30615" w="17490">
                  <a:moveTo>
                    <a:pt x="8727" y="0"/>
                  </a:moveTo>
                  <a:lnTo>
                    <a:pt x="8449" y="18"/>
                  </a:lnTo>
                  <a:lnTo>
                    <a:pt x="8188" y="53"/>
                  </a:lnTo>
                  <a:lnTo>
                    <a:pt x="7945" y="122"/>
                  </a:lnTo>
                  <a:lnTo>
                    <a:pt x="7702" y="209"/>
                  </a:lnTo>
                  <a:lnTo>
                    <a:pt x="7458" y="313"/>
                  </a:lnTo>
                  <a:lnTo>
                    <a:pt x="7250" y="452"/>
                  </a:lnTo>
                  <a:lnTo>
                    <a:pt x="7041" y="609"/>
                  </a:lnTo>
                  <a:lnTo>
                    <a:pt x="6850" y="783"/>
                  </a:lnTo>
                  <a:lnTo>
                    <a:pt x="6676" y="957"/>
                  </a:lnTo>
                  <a:lnTo>
                    <a:pt x="6537" y="1165"/>
                  </a:lnTo>
                  <a:lnTo>
                    <a:pt x="6398" y="1391"/>
                  </a:lnTo>
                  <a:lnTo>
                    <a:pt x="6276" y="1617"/>
                  </a:lnTo>
                  <a:lnTo>
                    <a:pt x="6189" y="1861"/>
                  </a:lnTo>
                  <a:lnTo>
                    <a:pt x="6137" y="2121"/>
                  </a:lnTo>
                  <a:lnTo>
                    <a:pt x="6085" y="2382"/>
                  </a:lnTo>
                  <a:lnTo>
                    <a:pt x="6067" y="2643"/>
                  </a:lnTo>
                  <a:lnTo>
                    <a:pt x="6067" y="3616"/>
                  </a:lnTo>
                  <a:lnTo>
                    <a:pt x="6067" y="4016"/>
                  </a:lnTo>
                  <a:lnTo>
                    <a:pt x="6015" y="4381"/>
                  </a:lnTo>
                  <a:lnTo>
                    <a:pt x="5946" y="4729"/>
                  </a:lnTo>
                  <a:lnTo>
                    <a:pt x="5859" y="5059"/>
                  </a:lnTo>
                  <a:lnTo>
                    <a:pt x="5720" y="5372"/>
                  </a:lnTo>
                  <a:lnTo>
                    <a:pt x="5581" y="5650"/>
                  </a:lnTo>
                  <a:lnTo>
                    <a:pt x="5407" y="5894"/>
                  </a:lnTo>
                  <a:lnTo>
                    <a:pt x="5198" y="6137"/>
                  </a:lnTo>
                  <a:lnTo>
                    <a:pt x="4972" y="6346"/>
                  </a:lnTo>
                  <a:lnTo>
                    <a:pt x="4711" y="6520"/>
                  </a:lnTo>
                  <a:lnTo>
                    <a:pt x="4433" y="6676"/>
                  </a:lnTo>
                  <a:lnTo>
                    <a:pt x="4138" y="6798"/>
                  </a:lnTo>
                  <a:lnTo>
                    <a:pt x="3825" y="6902"/>
                  </a:lnTo>
                  <a:lnTo>
                    <a:pt x="3477" y="6972"/>
                  </a:lnTo>
                  <a:lnTo>
                    <a:pt x="3112" y="7006"/>
                  </a:lnTo>
                  <a:lnTo>
                    <a:pt x="2712" y="7024"/>
                  </a:lnTo>
                  <a:lnTo>
                    <a:pt x="2608" y="7024"/>
                  </a:lnTo>
                  <a:lnTo>
                    <a:pt x="2330" y="7041"/>
                  </a:lnTo>
                  <a:lnTo>
                    <a:pt x="2086" y="7076"/>
                  </a:lnTo>
                  <a:lnTo>
                    <a:pt x="1826" y="7145"/>
                  </a:lnTo>
                  <a:lnTo>
                    <a:pt x="1600" y="7232"/>
                  </a:lnTo>
                  <a:lnTo>
                    <a:pt x="1356" y="7337"/>
                  </a:lnTo>
                  <a:lnTo>
                    <a:pt x="1148" y="7476"/>
                  </a:lnTo>
                  <a:lnTo>
                    <a:pt x="956" y="7615"/>
                  </a:lnTo>
                  <a:lnTo>
                    <a:pt x="765" y="7789"/>
                  </a:lnTo>
                  <a:lnTo>
                    <a:pt x="591" y="7980"/>
                  </a:lnTo>
                  <a:lnTo>
                    <a:pt x="452" y="8171"/>
                  </a:lnTo>
                  <a:lnTo>
                    <a:pt x="313" y="8380"/>
                  </a:lnTo>
                  <a:lnTo>
                    <a:pt x="209" y="8623"/>
                  </a:lnTo>
                  <a:lnTo>
                    <a:pt x="122" y="8849"/>
                  </a:lnTo>
                  <a:lnTo>
                    <a:pt x="52" y="9110"/>
                  </a:lnTo>
                  <a:lnTo>
                    <a:pt x="18" y="9353"/>
                  </a:lnTo>
                  <a:lnTo>
                    <a:pt x="0" y="9631"/>
                  </a:lnTo>
                  <a:lnTo>
                    <a:pt x="18" y="9892"/>
                  </a:lnTo>
                  <a:lnTo>
                    <a:pt x="52" y="10153"/>
                  </a:lnTo>
                  <a:lnTo>
                    <a:pt x="122" y="10396"/>
                  </a:lnTo>
                  <a:lnTo>
                    <a:pt x="209" y="10640"/>
                  </a:lnTo>
                  <a:lnTo>
                    <a:pt x="313" y="10866"/>
                  </a:lnTo>
                  <a:lnTo>
                    <a:pt x="452" y="11074"/>
                  </a:lnTo>
                  <a:lnTo>
                    <a:pt x="591" y="11283"/>
                  </a:lnTo>
                  <a:lnTo>
                    <a:pt x="765" y="11474"/>
                  </a:lnTo>
                  <a:lnTo>
                    <a:pt x="956" y="11631"/>
                  </a:lnTo>
                  <a:lnTo>
                    <a:pt x="1148" y="11787"/>
                  </a:lnTo>
                  <a:lnTo>
                    <a:pt x="1356" y="11909"/>
                  </a:lnTo>
                  <a:lnTo>
                    <a:pt x="1600" y="12030"/>
                  </a:lnTo>
                  <a:lnTo>
                    <a:pt x="1826" y="12117"/>
                  </a:lnTo>
                  <a:lnTo>
                    <a:pt x="2086" y="12169"/>
                  </a:lnTo>
                  <a:lnTo>
                    <a:pt x="2330" y="12222"/>
                  </a:lnTo>
                  <a:lnTo>
                    <a:pt x="5598" y="12222"/>
                  </a:lnTo>
                  <a:lnTo>
                    <a:pt x="5598" y="23608"/>
                  </a:lnTo>
                  <a:lnTo>
                    <a:pt x="5615" y="24008"/>
                  </a:lnTo>
                  <a:lnTo>
                    <a:pt x="5633" y="24391"/>
                  </a:lnTo>
                  <a:lnTo>
                    <a:pt x="5668" y="24773"/>
                  </a:lnTo>
                  <a:lnTo>
                    <a:pt x="5737" y="25156"/>
                  </a:lnTo>
                  <a:lnTo>
                    <a:pt x="5807" y="25503"/>
                  </a:lnTo>
                  <a:lnTo>
                    <a:pt x="5876" y="25851"/>
                  </a:lnTo>
                  <a:lnTo>
                    <a:pt x="5981" y="26199"/>
                  </a:lnTo>
                  <a:lnTo>
                    <a:pt x="6102" y="26529"/>
                  </a:lnTo>
                  <a:lnTo>
                    <a:pt x="6224" y="26842"/>
                  </a:lnTo>
                  <a:lnTo>
                    <a:pt x="6363" y="27155"/>
                  </a:lnTo>
                  <a:lnTo>
                    <a:pt x="6519" y="27450"/>
                  </a:lnTo>
                  <a:lnTo>
                    <a:pt x="6693" y="27728"/>
                  </a:lnTo>
                  <a:lnTo>
                    <a:pt x="6867" y="27989"/>
                  </a:lnTo>
                  <a:lnTo>
                    <a:pt x="7076" y="28250"/>
                  </a:lnTo>
                  <a:lnTo>
                    <a:pt x="7284" y="28493"/>
                  </a:lnTo>
                  <a:lnTo>
                    <a:pt x="7493" y="28737"/>
                  </a:lnTo>
                  <a:lnTo>
                    <a:pt x="7736" y="28963"/>
                  </a:lnTo>
                  <a:lnTo>
                    <a:pt x="7980" y="29154"/>
                  </a:lnTo>
                  <a:lnTo>
                    <a:pt x="8241" y="29363"/>
                  </a:lnTo>
                  <a:lnTo>
                    <a:pt x="8519" y="29536"/>
                  </a:lnTo>
                  <a:lnTo>
                    <a:pt x="8797" y="29710"/>
                  </a:lnTo>
                  <a:lnTo>
                    <a:pt x="9092" y="29867"/>
                  </a:lnTo>
                  <a:lnTo>
                    <a:pt x="9405" y="30006"/>
                  </a:lnTo>
                  <a:lnTo>
                    <a:pt x="9718" y="30128"/>
                  </a:lnTo>
                  <a:lnTo>
                    <a:pt x="10049" y="30249"/>
                  </a:lnTo>
                  <a:lnTo>
                    <a:pt x="10396" y="30336"/>
                  </a:lnTo>
                  <a:lnTo>
                    <a:pt x="10744" y="30423"/>
                  </a:lnTo>
                  <a:lnTo>
                    <a:pt x="11109" y="30493"/>
                  </a:lnTo>
                  <a:lnTo>
                    <a:pt x="11474" y="30545"/>
                  </a:lnTo>
                  <a:lnTo>
                    <a:pt x="11874" y="30580"/>
                  </a:lnTo>
                  <a:lnTo>
                    <a:pt x="12256" y="30614"/>
                  </a:lnTo>
                  <a:lnTo>
                    <a:pt x="13004" y="30614"/>
                  </a:lnTo>
                  <a:lnTo>
                    <a:pt x="13352" y="30597"/>
                  </a:lnTo>
                  <a:lnTo>
                    <a:pt x="13664" y="30562"/>
                  </a:lnTo>
                  <a:lnTo>
                    <a:pt x="13960" y="30527"/>
                  </a:lnTo>
                  <a:lnTo>
                    <a:pt x="14256" y="30493"/>
                  </a:lnTo>
                  <a:lnTo>
                    <a:pt x="14516" y="30440"/>
                  </a:lnTo>
                  <a:lnTo>
                    <a:pt x="14777" y="30371"/>
                  </a:lnTo>
                  <a:lnTo>
                    <a:pt x="15020" y="30301"/>
                  </a:lnTo>
                  <a:lnTo>
                    <a:pt x="15246" y="30232"/>
                  </a:lnTo>
                  <a:lnTo>
                    <a:pt x="15472" y="30145"/>
                  </a:lnTo>
                  <a:lnTo>
                    <a:pt x="15664" y="30058"/>
                  </a:lnTo>
                  <a:lnTo>
                    <a:pt x="15855" y="29954"/>
                  </a:lnTo>
                  <a:lnTo>
                    <a:pt x="16046" y="29867"/>
                  </a:lnTo>
                  <a:lnTo>
                    <a:pt x="16203" y="29762"/>
                  </a:lnTo>
                  <a:lnTo>
                    <a:pt x="16498" y="29536"/>
                  </a:lnTo>
                  <a:lnTo>
                    <a:pt x="16759" y="29293"/>
                  </a:lnTo>
                  <a:lnTo>
                    <a:pt x="16968" y="29050"/>
                  </a:lnTo>
                  <a:lnTo>
                    <a:pt x="17141" y="28806"/>
                  </a:lnTo>
                  <a:lnTo>
                    <a:pt x="17263" y="28563"/>
                  </a:lnTo>
                  <a:lnTo>
                    <a:pt x="17367" y="28302"/>
                  </a:lnTo>
                  <a:lnTo>
                    <a:pt x="17437" y="28059"/>
                  </a:lnTo>
                  <a:lnTo>
                    <a:pt x="17472" y="27833"/>
                  </a:lnTo>
                  <a:lnTo>
                    <a:pt x="17489" y="27624"/>
                  </a:lnTo>
                  <a:lnTo>
                    <a:pt x="17472" y="27381"/>
                  </a:lnTo>
                  <a:lnTo>
                    <a:pt x="17437" y="27155"/>
                  </a:lnTo>
                  <a:lnTo>
                    <a:pt x="17385" y="26946"/>
                  </a:lnTo>
                  <a:lnTo>
                    <a:pt x="17298" y="26738"/>
                  </a:lnTo>
                  <a:lnTo>
                    <a:pt x="17211" y="26529"/>
                  </a:lnTo>
                  <a:lnTo>
                    <a:pt x="17089" y="26355"/>
                  </a:lnTo>
                  <a:lnTo>
                    <a:pt x="16968" y="26181"/>
                  </a:lnTo>
                  <a:lnTo>
                    <a:pt x="16811" y="26007"/>
                  </a:lnTo>
                  <a:lnTo>
                    <a:pt x="16655" y="25868"/>
                  </a:lnTo>
                  <a:lnTo>
                    <a:pt x="16481" y="25729"/>
                  </a:lnTo>
                  <a:lnTo>
                    <a:pt x="16290" y="25625"/>
                  </a:lnTo>
                  <a:lnTo>
                    <a:pt x="16098" y="25521"/>
                  </a:lnTo>
                  <a:lnTo>
                    <a:pt x="15890" y="25451"/>
                  </a:lnTo>
                  <a:lnTo>
                    <a:pt x="15664" y="25399"/>
                  </a:lnTo>
                  <a:lnTo>
                    <a:pt x="15438" y="25364"/>
                  </a:lnTo>
                  <a:lnTo>
                    <a:pt x="15212" y="25347"/>
                  </a:lnTo>
                  <a:lnTo>
                    <a:pt x="15038" y="25364"/>
                  </a:lnTo>
                  <a:lnTo>
                    <a:pt x="14725" y="25399"/>
                  </a:lnTo>
                  <a:lnTo>
                    <a:pt x="14464" y="25399"/>
                  </a:lnTo>
                  <a:lnTo>
                    <a:pt x="14116" y="25416"/>
                  </a:lnTo>
                  <a:lnTo>
                    <a:pt x="13769" y="25399"/>
                  </a:lnTo>
                  <a:lnTo>
                    <a:pt x="13438" y="25382"/>
                  </a:lnTo>
                  <a:lnTo>
                    <a:pt x="13143" y="25329"/>
                  </a:lnTo>
                  <a:lnTo>
                    <a:pt x="12865" y="25260"/>
                  </a:lnTo>
                  <a:lnTo>
                    <a:pt x="12621" y="25173"/>
                  </a:lnTo>
                  <a:lnTo>
                    <a:pt x="12395" y="25069"/>
                  </a:lnTo>
                  <a:lnTo>
                    <a:pt x="12204" y="24930"/>
                  </a:lnTo>
                  <a:lnTo>
                    <a:pt x="12013" y="24773"/>
                  </a:lnTo>
                  <a:lnTo>
                    <a:pt x="11856" y="24599"/>
                  </a:lnTo>
                  <a:lnTo>
                    <a:pt x="11735" y="24408"/>
                  </a:lnTo>
                  <a:lnTo>
                    <a:pt x="11613" y="24182"/>
                  </a:lnTo>
                  <a:lnTo>
                    <a:pt x="11526" y="23939"/>
                  </a:lnTo>
                  <a:lnTo>
                    <a:pt x="11457" y="23678"/>
                  </a:lnTo>
                  <a:lnTo>
                    <a:pt x="11422" y="23382"/>
                  </a:lnTo>
                  <a:lnTo>
                    <a:pt x="11387" y="23052"/>
                  </a:lnTo>
                  <a:lnTo>
                    <a:pt x="11370" y="22704"/>
                  </a:lnTo>
                  <a:lnTo>
                    <a:pt x="11370" y="12222"/>
                  </a:lnTo>
                  <a:lnTo>
                    <a:pt x="14690" y="12222"/>
                  </a:lnTo>
                  <a:lnTo>
                    <a:pt x="14951" y="12169"/>
                  </a:lnTo>
                  <a:lnTo>
                    <a:pt x="15194" y="12117"/>
                  </a:lnTo>
                  <a:lnTo>
                    <a:pt x="15438" y="12030"/>
                  </a:lnTo>
                  <a:lnTo>
                    <a:pt x="15664" y="11909"/>
                  </a:lnTo>
                  <a:lnTo>
                    <a:pt x="15872" y="11787"/>
                  </a:lnTo>
                  <a:lnTo>
                    <a:pt x="16081" y="11631"/>
                  </a:lnTo>
                  <a:lnTo>
                    <a:pt x="16255" y="11474"/>
                  </a:lnTo>
                  <a:lnTo>
                    <a:pt x="16429" y="11283"/>
                  </a:lnTo>
                  <a:lnTo>
                    <a:pt x="16568" y="11092"/>
                  </a:lnTo>
                  <a:lnTo>
                    <a:pt x="16707" y="10883"/>
                  </a:lnTo>
                  <a:lnTo>
                    <a:pt x="16811" y="10657"/>
                  </a:lnTo>
                  <a:lnTo>
                    <a:pt x="16898" y="10414"/>
                  </a:lnTo>
                  <a:lnTo>
                    <a:pt x="16968" y="10170"/>
                  </a:lnTo>
                  <a:lnTo>
                    <a:pt x="17002" y="9909"/>
                  </a:lnTo>
                  <a:lnTo>
                    <a:pt x="17020" y="9649"/>
                  </a:lnTo>
                  <a:lnTo>
                    <a:pt x="17002" y="9371"/>
                  </a:lnTo>
                  <a:lnTo>
                    <a:pt x="16968" y="9110"/>
                  </a:lnTo>
                  <a:lnTo>
                    <a:pt x="16898" y="8866"/>
                  </a:lnTo>
                  <a:lnTo>
                    <a:pt x="16811" y="8623"/>
                  </a:lnTo>
                  <a:lnTo>
                    <a:pt x="16707" y="8397"/>
                  </a:lnTo>
                  <a:lnTo>
                    <a:pt x="16568" y="8188"/>
                  </a:lnTo>
                  <a:lnTo>
                    <a:pt x="16411" y="7980"/>
                  </a:lnTo>
                  <a:lnTo>
                    <a:pt x="16255" y="7789"/>
                  </a:lnTo>
                  <a:lnTo>
                    <a:pt x="16064" y="7615"/>
                  </a:lnTo>
                  <a:lnTo>
                    <a:pt x="15855" y="7476"/>
                  </a:lnTo>
                  <a:lnTo>
                    <a:pt x="15646" y="7337"/>
                  </a:lnTo>
                  <a:lnTo>
                    <a:pt x="15420" y="7232"/>
                  </a:lnTo>
                  <a:lnTo>
                    <a:pt x="15177" y="7145"/>
                  </a:lnTo>
                  <a:lnTo>
                    <a:pt x="14934" y="7076"/>
                  </a:lnTo>
                  <a:lnTo>
                    <a:pt x="14673" y="7041"/>
                  </a:lnTo>
                  <a:lnTo>
                    <a:pt x="14395" y="7024"/>
                  </a:lnTo>
                  <a:lnTo>
                    <a:pt x="11370" y="7024"/>
                  </a:lnTo>
                  <a:lnTo>
                    <a:pt x="11370" y="2643"/>
                  </a:lnTo>
                  <a:lnTo>
                    <a:pt x="11370" y="2382"/>
                  </a:lnTo>
                  <a:lnTo>
                    <a:pt x="11318" y="2121"/>
                  </a:lnTo>
                  <a:lnTo>
                    <a:pt x="11248" y="1861"/>
                  </a:lnTo>
                  <a:lnTo>
                    <a:pt x="11161" y="1617"/>
                  </a:lnTo>
                  <a:lnTo>
                    <a:pt x="11057" y="1391"/>
                  </a:lnTo>
                  <a:lnTo>
                    <a:pt x="10918" y="1165"/>
                  </a:lnTo>
                  <a:lnTo>
                    <a:pt x="10761" y="957"/>
                  </a:lnTo>
                  <a:lnTo>
                    <a:pt x="10605" y="783"/>
                  </a:lnTo>
                  <a:lnTo>
                    <a:pt x="10414" y="609"/>
                  </a:lnTo>
                  <a:lnTo>
                    <a:pt x="10205" y="452"/>
                  </a:lnTo>
                  <a:lnTo>
                    <a:pt x="9996" y="313"/>
                  </a:lnTo>
                  <a:lnTo>
                    <a:pt x="9753" y="209"/>
                  </a:lnTo>
                  <a:lnTo>
                    <a:pt x="9510" y="122"/>
                  </a:lnTo>
                  <a:lnTo>
                    <a:pt x="9266" y="53"/>
                  </a:lnTo>
                  <a:lnTo>
                    <a:pt x="8988" y="18"/>
                  </a:lnTo>
                  <a:lnTo>
                    <a:pt x="8727" y="0"/>
                  </a:lnTo>
                  <a:close/>
                </a:path>
              </a:pathLst>
            </a:custGeom>
            <a:solidFill>
              <a:srgbClr val="3F245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13"/>
            <p:cNvSpPr/>
            <p:nvPr/>
          </p:nvSpPr>
          <p:spPr>
            <a:xfrm>
              <a:off x="2598075" y="2520875"/>
              <a:ext cx="506350" cy="618025"/>
            </a:xfrm>
            <a:custGeom>
              <a:rect b="b" l="l" r="r" t="t"/>
              <a:pathLst>
                <a:path extrusionOk="0" h="24721" w="20254">
                  <a:moveTo>
                    <a:pt x="14534" y="13473"/>
                  </a:moveTo>
                  <a:lnTo>
                    <a:pt x="14534" y="14308"/>
                  </a:lnTo>
                  <a:lnTo>
                    <a:pt x="14516" y="14742"/>
                  </a:lnTo>
                  <a:lnTo>
                    <a:pt x="14499" y="15159"/>
                  </a:lnTo>
                  <a:lnTo>
                    <a:pt x="14447" y="15559"/>
                  </a:lnTo>
                  <a:lnTo>
                    <a:pt x="14395" y="15924"/>
                  </a:lnTo>
                  <a:lnTo>
                    <a:pt x="14325" y="16289"/>
                  </a:lnTo>
                  <a:lnTo>
                    <a:pt x="14238" y="16620"/>
                  </a:lnTo>
                  <a:lnTo>
                    <a:pt x="14134" y="16933"/>
                  </a:lnTo>
                  <a:lnTo>
                    <a:pt x="14012" y="17228"/>
                  </a:lnTo>
                  <a:lnTo>
                    <a:pt x="13890" y="17506"/>
                  </a:lnTo>
                  <a:lnTo>
                    <a:pt x="13751" y="17767"/>
                  </a:lnTo>
                  <a:lnTo>
                    <a:pt x="13612" y="18011"/>
                  </a:lnTo>
                  <a:lnTo>
                    <a:pt x="13438" y="18237"/>
                  </a:lnTo>
                  <a:lnTo>
                    <a:pt x="13282" y="18445"/>
                  </a:lnTo>
                  <a:lnTo>
                    <a:pt x="13091" y="18636"/>
                  </a:lnTo>
                  <a:lnTo>
                    <a:pt x="12900" y="18828"/>
                  </a:lnTo>
                  <a:lnTo>
                    <a:pt x="12708" y="18984"/>
                  </a:lnTo>
                  <a:lnTo>
                    <a:pt x="12500" y="19141"/>
                  </a:lnTo>
                  <a:lnTo>
                    <a:pt x="12291" y="19280"/>
                  </a:lnTo>
                  <a:lnTo>
                    <a:pt x="12082" y="19401"/>
                  </a:lnTo>
                  <a:lnTo>
                    <a:pt x="11856" y="19506"/>
                  </a:lnTo>
                  <a:lnTo>
                    <a:pt x="11630" y="19610"/>
                  </a:lnTo>
                  <a:lnTo>
                    <a:pt x="11404" y="19697"/>
                  </a:lnTo>
                  <a:lnTo>
                    <a:pt x="11161" y="19784"/>
                  </a:lnTo>
                  <a:lnTo>
                    <a:pt x="10935" y="19853"/>
                  </a:lnTo>
                  <a:lnTo>
                    <a:pt x="10448" y="19958"/>
                  </a:lnTo>
                  <a:lnTo>
                    <a:pt x="9962" y="20027"/>
                  </a:lnTo>
                  <a:lnTo>
                    <a:pt x="9475" y="20062"/>
                  </a:lnTo>
                  <a:lnTo>
                    <a:pt x="9005" y="20079"/>
                  </a:lnTo>
                  <a:lnTo>
                    <a:pt x="8606" y="20062"/>
                  </a:lnTo>
                  <a:lnTo>
                    <a:pt x="8240" y="20010"/>
                  </a:lnTo>
                  <a:lnTo>
                    <a:pt x="7893" y="19940"/>
                  </a:lnTo>
                  <a:lnTo>
                    <a:pt x="7580" y="19836"/>
                  </a:lnTo>
                  <a:lnTo>
                    <a:pt x="7302" y="19697"/>
                  </a:lnTo>
                  <a:lnTo>
                    <a:pt x="7041" y="19558"/>
                  </a:lnTo>
                  <a:lnTo>
                    <a:pt x="6798" y="19384"/>
                  </a:lnTo>
                  <a:lnTo>
                    <a:pt x="6589" y="19193"/>
                  </a:lnTo>
                  <a:lnTo>
                    <a:pt x="6415" y="18984"/>
                  </a:lnTo>
                  <a:lnTo>
                    <a:pt x="6259" y="18758"/>
                  </a:lnTo>
                  <a:lnTo>
                    <a:pt x="6120" y="18532"/>
                  </a:lnTo>
                  <a:lnTo>
                    <a:pt x="6015" y="18289"/>
                  </a:lnTo>
                  <a:lnTo>
                    <a:pt x="5928" y="18045"/>
                  </a:lnTo>
                  <a:lnTo>
                    <a:pt x="5876" y="17785"/>
                  </a:lnTo>
                  <a:lnTo>
                    <a:pt x="5841" y="17541"/>
                  </a:lnTo>
                  <a:lnTo>
                    <a:pt x="5824" y="17280"/>
                  </a:lnTo>
                  <a:lnTo>
                    <a:pt x="5824" y="17089"/>
                  </a:lnTo>
                  <a:lnTo>
                    <a:pt x="5841" y="16898"/>
                  </a:lnTo>
                  <a:lnTo>
                    <a:pt x="5876" y="16724"/>
                  </a:lnTo>
                  <a:lnTo>
                    <a:pt x="5911" y="16550"/>
                  </a:lnTo>
                  <a:lnTo>
                    <a:pt x="5946" y="16394"/>
                  </a:lnTo>
                  <a:lnTo>
                    <a:pt x="5998" y="16237"/>
                  </a:lnTo>
                  <a:lnTo>
                    <a:pt x="6137" y="15959"/>
                  </a:lnTo>
                  <a:lnTo>
                    <a:pt x="6276" y="15698"/>
                  </a:lnTo>
                  <a:lnTo>
                    <a:pt x="6467" y="15472"/>
                  </a:lnTo>
                  <a:lnTo>
                    <a:pt x="6658" y="15264"/>
                  </a:lnTo>
                  <a:lnTo>
                    <a:pt x="6884" y="15090"/>
                  </a:lnTo>
                  <a:lnTo>
                    <a:pt x="7110" y="14933"/>
                  </a:lnTo>
                  <a:lnTo>
                    <a:pt x="7336" y="14794"/>
                  </a:lnTo>
                  <a:lnTo>
                    <a:pt x="7580" y="14673"/>
                  </a:lnTo>
                  <a:lnTo>
                    <a:pt x="7823" y="14586"/>
                  </a:lnTo>
                  <a:lnTo>
                    <a:pt x="8067" y="14499"/>
                  </a:lnTo>
                  <a:lnTo>
                    <a:pt x="8310" y="14429"/>
                  </a:lnTo>
                  <a:lnTo>
                    <a:pt x="8745" y="14342"/>
                  </a:lnTo>
                  <a:lnTo>
                    <a:pt x="14534" y="13473"/>
                  </a:lnTo>
                  <a:close/>
                  <a:moveTo>
                    <a:pt x="10327" y="0"/>
                  </a:moveTo>
                  <a:lnTo>
                    <a:pt x="9596" y="18"/>
                  </a:lnTo>
                  <a:lnTo>
                    <a:pt x="8901" y="70"/>
                  </a:lnTo>
                  <a:lnTo>
                    <a:pt x="8223" y="157"/>
                  </a:lnTo>
                  <a:lnTo>
                    <a:pt x="7562" y="296"/>
                  </a:lnTo>
                  <a:lnTo>
                    <a:pt x="6919" y="452"/>
                  </a:lnTo>
                  <a:lnTo>
                    <a:pt x="6311" y="661"/>
                  </a:lnTo>
                  <a:lnTo>
                    <a:pt x="5702" y="887"/>
                  </a:lnTo>
                  <a:lnTo>
                    <a:pt x="5146" y="1148"/>
                  </a:lnTo>
                  <a:lnTo>
                    <a:pt x="4590" y="1461"/>
                  </a:lnTo>
                  <a:lnTo>
                    <a:pt x="4068" y="1791"/>
                  </a:lnTo>
                  <a:lnTo>
                    <a:pt x="3825" y="1965"/>
                  </a:lnTo>
                  <a:lnTo>
                    <a:pt x="3581" y="2156"/>
                  </a:lnTo>
                  <a:lnTo>
                    <a:pt x="3338" y="2347"/>
                  </a:lnTo>
                  <a:lnTo>
                    <a:pt x="3112" y="2538"/>
                  </a:lnTo>
                  <a:lnTo>
                    <a:pt x="2903" y="2764"/>
                  </a:lnTo>
                  <a:lnTo>
                    <a:pt x="2677" y="2973"/>
                  </a:lnTo>
                  <a:lnTo>
                    <a:pt x="2486" y="3199"/>
                  </a:lnTo>
                  <a:lnTo>
                    <a:pt x="2278" y="3425"/>
                  </a:lnTo>
                  <a:lnTo>
                    <a:pt x="2086" y="3668"/>
                  </a:lnTo>
                  <a:lnTo>
                    <a:pt x="1912" y="3912"/>
                  </a:lnTo>
                  <a:lnTo>
                    <a:pt x="1739" y="4173"/>
                  </a:lnTo>
                  <a:lnTo>
                    <a:pt x="1582" y="4433"/>
                  </a:lnTo>
                  <a:lnTo>
                    <a:pt x="1426" y="4711"/>
                  </a:lnTo>
                  <a:lnTo>
                    <a:pt x="1321" y="5007"/>
                  </a:lnTo>
                  <a:lnTo>
                    <a:pt x="1234" y="5303"/>
                  </a:lnTo>
                  <a:lnTo>
                    <a:pt x="1200" y="5615"/>
                  </a:lnTo>
                  <a:lnTo>
                    <a:pt x="1200" y="5928"/>
                  </a:lnTo>
                  <a:lnTo>
                    <a:pt x="1234" y="6241"/>
                  </a:lnTo>
                  <a:lnTo>
                    <a:pt x="1304" y="6537"/>
                  </a:lnTo>
                  <a:lnTo>
                    <a:pt x="1408" y="6850"/>
                  </a:lnTo>
                  <a:lnTo>
                    <a:pt x="1547" y="7145"/>
                  </a:lnTo>
                  <a:lnTo>
                    <a:pt x="1739" y="7406"/>
                  </a:lnTo>
                  <a:lnTo>
                    <a:pt x="1947" y="7667"/>
                  </a:lnTo>
                  <a:lnTo>
                    <a:pt x="2173" y="7875"/>
                  </a:lnTo>
                  <a:lnTo>
                    <a:pt x="2434" y="8067"/>
                  </a:lnTo>
                  <a:lnTo>
                    <a:pt x="2712" y="8240"/>
                  </a:lnTo>
                  <a:lnTo>
                    <a:pt x="3008" y="8362"/>
                  </a:lnTo>
                  <a:lnTo>
                    <a:pt x="3321" y="8449"/>
                  </a:lnTo>
                  <a:lnTo>
                    <a:pt x="3547" y="8484"/>
                  </a:lnTo>
                  <a:lnTo>
                    <a:pt x="3773" y="8519"/>
                  </a:lnTo>
                  <a:lnTo>
                    <a:pt x="3999" y="8519"/>
                  </a:lnTo>
                  <a:lnTo>
                    <a:pt x="4225" y="8501"/>
                  </a:lnTo>
                  <a:lnTo>
                    <a:pt x="4433" y="8466"/>
                  </a:lnTo>
                  <a:lnTo>
                    <a:pt x="4659" y="8414"/>
                  </a:lnTo>
                  <a:lnTo>
                    <a:pt x="4868" y="8345"/>
                  </a:lnTo>
                  <a:lnTo>
                    <a:pt x="5059" y="8258"/>
                  </a:lnTo>
                  <a:lnTo>
                    <a:pt x="5268" y="8154"/>
                  </a:lnTo>
                  <a:lnTo>
                    <a:pt x="5459" y="8032"/>
                  </a:lnTo>
                  <a:lnTo>
                    <a:pt x="5633" y="7893"/>
                  </a:lnTo>
                  <a:lnTo>
                    <a:pt x="5807" y="7754"/>
                  </a:lnTo>
                  <a:lnTo>
                    <a:pt x="5963" y="7597"/>
                  </a:lnTo>
                  <a:lnTo>
                    <a:pt x="6102" y="7406"/>
                  </a:lnTo>
                  <a:lnTo>
                    <a:pt x="6241" y="7232"/>
                  </a:lnTo>
                  <a:lnTo>
                    <a:pt x="6346" y="7024"/>
                  </a:lnTo>
                  <a:lnTo>
                    <a:pt x="6502" y="6763"/>
                  </a:lnTo>
                  <a:lnTo>
                    <a:pt x="6658" y="6519"/>
                  </a:lnTo>
                  <a:lnTo>
                    <a:pt x="6850" y="6293"/>
                  </a:lnTo>
                  <a:lnTo>
                    <a:pt x="7041" y="6085"/>
                  </a:lnTo>
                  <a:lnTo>
                    <a:pt x="7250" y="5876"/>
                  </a:lnTo>
                  <a:lnTo>
                    <a:pt x="7476" y="5702"/>
                  </a:lnTo>
                  <a:lnTo>
                    <a:pt x="7702" y="5546"/>
                  </a:lnTo>
                  <a:lnTo>
                    <a:pt x="7962" y="5389"/>
                  </a:lnTo>
                  <a:lnTo>
                    <a:pt x="8223" y="5268"/>
                  </a:lnTo>
                  <a:lnTo>
                    <a:pt x="8484" y="5146"/>
                  </a:lnTo>
                  <a:lnTo>
                    <a:pt x="8779" y="5042"/>
                  </a:lnTo>
                  <a:lnTo>
                    <a:pt x="9075" y="4972"/>
                  </a:lnTo>
                  <a:lnTo>
                    <a:pt x="9388" y="4903"/>
                  </a:lnTo>
                  <a:lnTo>
                    <a:pt x="9701" y="4868"/>
                  </a:lnTo>
                  <a:lnTo>
                    <a:pt x="10031" y="4833"/>
                  </a:lnTo>
                  <a:lnTo>
                    <a:pt x="10361" y="4816"/>
                  </a:lnTo>
                  <a:lnTo>
                    <a:pt x="10848" y="4833"/>
                  </a:lnTo>
                  <a:lnTo>
                    <a:pt x="11300" y="4885"/>
                  </a:lnTo>
                  <a:lnTo>
                    <a:pt x="11717" y="4955"/>
                  </a:lnTo>
                  <a:lnTo>
                    <a:pt x="12117" y="5042"/>
                  </a:lnTo>
                  <a:lnTo>
                    <a:pt x="12482" y="5181"/>
                  </a:lnTo>
                  <a:lnTo>
                    <a:pt x="12830" y="5320"/>
                  </a:lnTo>
                  <a:lnTo>
                    <a:pt x="13143" y="5494"/>
                  </a:lnTo>
                  <a:lnTo>
                    <a:pt x="13421" y="5702"/>
                  </a:lnTo>
                  <a:lnTo>
                    <a:pt x="13682" y="5928"/>
                  </a:lnTo>
                  <a:lnTo>
                    <a:pt x="13908" y="6172"/>
                  </a:lnTo>
                  <a:lnTo>
                    <a:pt x="14082" y="6450"/>
                  </a:lnTo>
                  <a:lnTo>
                    <a:pt x="14238" y="6745"/>
                  </a:lnTo>
                  <a:lnTo>
                    <a:pt x="14377" y="7058"/>
                  </a:lnTo>
                  <a:lnTo>
                    <a:pt x="14464" y="7406"/>
                  </a:lnTo>
                  <a:lnTo>
                    <a:pt x="14516" y="7754"/>
                  </a:lnTo>
                  <a:lnTo>
                    <a:pt x="14534" y="8136"/>
                  </a:lnTo>
                  <a:lnTo>
                    <a:pt x="14516" y="8362"/>
                  </a:lnTo>
                  <a:lnTo>
                    <a:pt x="14481" y="8588"/>
                  </a:lnTo>
                  <a:lnTo>
                    <a:pt x="14447" y="8692"/>
                  </a:lnTo>
                  <a:lnTo>
                    <a:pt x="14395" y="8814"/>
                  </a:lnTo>
                  <a:lnTo>
                    <a:pt x="14342" y="8918"/>
                  </a:lnTo>
                  <a:lnTo>
                    <a:pt x="14273" y="9023"/>
                  </a:lnTo>
                  <a:lnTo>
                    <a:pt x="14186" y="9127"/>
                  </a:lnTo>
                  <a:lnTo>
                    <a:pt x="14082" y="9214"/>
                  </a:lnTo>
                  <a:lnTo>
                    <a:pt x="13943" y="9301"/>
                  </a:lnTo>
                  <a:lnTo>
                    <a:pt x="13804" y="9388"/>
                  </a:lnTo>
                  <a:lnTo>
                    <a:pt x="13630" y="9457"/>
                  </a:lnTo>
                  <a:lnTo>
                    <a:pt x="13438" y="9527"/>
                  </a:lnTo>
                  <a:lnTo>
                    <a:pt x="13230" y="9579"/>
                  </a:lnTo>
                  <a:lnTo>
                    <a:pt x="12986" y="9614"/>
                  </a:lnTo>
                  <a:lnTo>
                    <a:pt x="7093" y="10518"/>
                  </a:lnTo>
                  <a:lnTo>
                    <a:pt x="6676" y="10570"/>
                  </a:lnTo>
                  <a:lnTo>
                    <a:pt x="6276" y="10657"/>
                  </a:lnTo>
                  <a:lnTo>
                    <a:pt x="5894" y="10744"/>
                  </a:lnTo>
                  <a:lnTo>
                    <a:pt x="5511" y="10848"/>
                  </a:lnTo>
                  <a:lnTo>
                    <a:pt x="5146" y="10952"/>
                  </a:lnTo>
                  <a:lnTo>
                    <a:pt x="4781" y="11074"/>
                  </a:lnTo>
                  <a:lnTo>
                    <a:pt x="4451" y="11213"/>
                  </a:lnTo>
                  <a:lnTo>
                    <a:pt x="4120" y="11352"/>
                  </a:lnTo>
                  <a:lnTo>
                    <a:pt x="3790" y="11509"/>
                  </a:lnTo>
                  <a:lnTo>
                    <a:pt x="3477" y="11683"/>
                  </a:lnTo>
                  <a:lnTo>
                    <a:pt x="3182" y="11856"/>
                  </a:lnTo>
                  <a:lnTo>
                    <a:pt x="2903" y="12030"/>
                  </a:lnTo>
                  <a:lnTo>
                    <a:pt x="2625" y="12239"/>
                  </a:lnTo>
                  <a:lnTo>
                    <a:pt x="2364" y="12430"/>
                  </a:lnTo>
                  <a:lnTo>
                    <a:pt x="2121" y="12656"/>
                  </a:lnTo>
                  <a:lnTo>
                    <a:pt x="1878" y="12882"/>
                  </a:lnTo>
                  <a:lnTo>
                    <a:pt x="1669" y="13108"/>
                  </a:lnTo>
                  <a:lnTo>
                    <a:pt x="1460" y="13352"/>
                  </a:lnTo>
                  <a:lnTo>
                    <a:pt x="1269" y="13595"/>
                  </a:lnTo>
                  <a:lnTo>
                    <a:pt x="1078" y="13856"/>
                  </a:lnTo>
                  <a:lnTo>
                    <a:pt x="904" y="14134"/>
                  </a:lnTo>
                  <a:lnTo>
                    <a:pt x="765" y="14412"/>
                  </a:lnTo>
                  <a:lnTo>
                    <a:pt x="609" y="14690"/>
                  </a:lnTo>
                  <a:lnTo>
                    <a:pt x="487" y="14986"/>
                  </a:lnTo>
                  <a:lnTo>
                    <a:pt x="383" y="15299"/>
                  </a:lnTo>
                  <a:lnTo>
                    <a:pt x="278" y="15594"/>
                  </a:lnTo>
                  <a:lnTo>
                    <a:pt x="191" y="15924"/>
                  </a:lnTo>
                  <a:lnTo>
                    <a:pt x="122" y="16237"/>
                  </a:lnTo>
                  <a:lnTo>
                    <a:pt x="70" y="16568"/>
                  </a:lnTo>
                  <a:lnTo>
                    <a:pt x="35" y="16915"/>
                  </a:lnTo>
                  <a:lnTo>
                    <a:pt x="18" y="17263"/>
                  </a:lnTo>
                  <a:lnTo>
                    <a:pt x="0" y="17611"/>
                  </a:lnTo>
                  <a:lnTo>
                    <a:pt x="18" y="17993"/>
                  </a:lnTo>
                  <a:lnTo>
                    <a:pt x="52" y="18358"/>
                  </a:lnTo>
                  <a:lnTo>
                    <a:pt x="104" y="18723"/>
                  </a:lnTo>
                  <a:lnTo>
                    <a:pt x="157" y="19088"/>
                  </a:lnTo>
                  <a:lnTo>
                    <a:pt x="244" y="19436"/>
                  </a:lnTo>
                  <a:lnTo>
                    <a:pt x="348" y="19784"/>
                  </a:lnTo>
                  <a:lnTo>
                    <a:pt x="470" y="20114"/>
                  </a:lnTo>
                  <a:lnTo>
                    <a:pt x="609" y="20427"/>
                  </a:lnTo>
                  <a:lnTo>
                    <a:pt x="765" y="20757"/>
                  </a:lnTo>
                  <a:lnTo>
                    <a:pt x="939" y="21053"/>
                  </a:lnTo>
                  <a:lnTo>
                    <a:pt x="1130" y="21348"/>
                  </a:lnTo>
                  <a:lnTo>
                    <a:pt x="1321" y="21644"/>
                  </a:lnTo>
                  <a:lnTo>
                    <a:pt x="1547" y="21922"/>
                  </a:lnTo>
                  <a:lnTo>
                    <a:pt x="1773" y="22183"/>
                  </a:lnTo>
                  <a:lnTo>
                    <a:pt x="2017" y="22444"/>
                  </a:lnTo>
                  <a:lnTo>
                    <a:pt x="2278" y="22687"/>
                  </a:lnTo>
                  <a:lnTo>
                    <a:pt x="2556" y="22913"/>
                  </a:lnTo>
                  <a:lnTo>
                    <a:pt x="2851" y="23139"/>
                  </a:lnTo>
                  <a:lnTo>
                    <a:pt x="3147" y="23348"/>
                  </a:lnTo>
                  <a:lnTo>
                    <a:pt x="3460" y="23539"/>
                  </a:lnTo>
                  <a:lnTo>
                    <a:pt x="3773" y="23730"/>
                  </a:lnTo>
                  <a:lnTo>
                    <a:pt x="4103" y="23886"/>
                  </a:lnTo>
                  <a:lnTo>
                    <a:pt x="4451" y="24043"/>
                  </a:lnTo>
                  <a:lnTo>
                    <a:pt x="4798" y="24182"/>
                  </a:lnTo>
                  <a:lnTo>
                    <a:pt x="5163" y="24304"/>
                  </a:lnTo>
                  <a:lnTo>
                    <a:pt x="5546" y="24408"/>
                  </a:lnTo>
                  <a:lnTo>
                    <a:pt x="5928" y="24512"/>
                  </a:lnTo>
                  <a:lnTo>
                    <a:pt x="6311" y="24582"/>
                  </a:lnTo>
                  <a:lnTo>
                    <a:pt x="6711" y="24634"/>
                  </a:lnTo>
                  <a:lnTo>
                    <a:pt x="7128" y="24686"/>
                  </a:lnTo>
                  <a:lnTo>
                    <a:pt x="7545" y="24704"/>
                  </a:lnTo>
                  <a:lnTo>
                    <a:pt x="7962" y="24721"/>
                  </a:lnTo>
                  <a:lnTo>
                    <a:pt x="8327" y="24721"/>
                  </a:lnTo>
                  <a:lnTo>
                    <a:pt x="8675" y="24704"/>
                  </a:lnTo>
                  <a:lnTo>
                    <a:pt x="9005" y="24669"/>
                  </a:lnTo>
                  <a:lnTo>
                    <a:pt x="9336" y="24634"/>
                  </a:lnTo>
                  <a:lnTo>
                    <a:pt x="9649" y="24582"/>
                  </a:lnTo>
                  <a:lnTo>
                    <a:pt x="9962" y="24530"/>
                  </a:lnTo>
                  <a:lnTo>
                    <a:pt x="10553" y="24391"/>
                  </a:lnTo>
                  <a:lnTo>
                    <a:pt x="11092" y="24217"/>
                  </a:lnTo>
                  <a:lnTo>
                    <a:pt x="11613" y="24026"/>
                  </a:lnTo>
                  <a:lnTo>
                    <a:pt x="12082" y="23800"/>
                  </a:lnTo>
                  <a:lnTo>
                    <a:pt x="12517" y="23574"/>
                  </a:lnTo>
                  <a:lnTo>
                    <a:pt x="12934" y="23313"/>
                  </a:lnTo>
                  <a:lnTo>
                    <a:pt x="13299" y="23052"/>
                  </a:lnTo>
                  <a:lnTo>
                    <a:pt x="13630" y="22791"/>
                  </a:lnTo>
                  <a:lnTo>
                    <a:pt x="13943" y="22513"/>
                  </a:lnTo>
                  <a:lnTo>
                    <a:pt x="14221" y="22235"/>
                  </a:lnTo>
                  <a:lnTo>
                    <a:pt x="14464" y="21974"/>
                  </a:lnTo>
                  <a:lnTo>
                    <a:pt x="14673" y="21731"/>
                  </a:lnTo>
                  <a:lnTo>
                    <a:pt x="14864" y="21487"/>
                  </a:lnTo>
                  <a:lnTo>
                    <a:pt x="14864" y="21992"/>
                  </a:lnTo>
                  <a:lnTo>
                    <a:pt x="14864" y="22270"/>
                  </a:lnTo>
                  <a:lnTo>
                    <a:pt x="14916" y="22530"/>
                  </a:lnTo>
                  <a:lnTo>
                    <a:pt x="14968" y="22791"/>
                  </a:lnTo>
                  <a:lnTo>
                    <a:pt x="15055" y="23035"/>
                  </a:lnTo>
                  <a:lnTo>
                    <a:pt x="15177" y="23278"/>
                  </a:lnTo>
                  <a:lnTo>
                    <a:pt x="15316" y="23504"/>
                  </a:lnTo>
                  <a:lnTo>
                    <a:pt x="15472" y="23713"/>
                  </a:lnTo>
                  <a:lnTo>
                    <a:pt x="15646" y="23904"/>
                  </a:lnTo>
                  <a:lnTo>
                    <a:pt x="15837" y="24095"/>
                  </a:lnTo>
                  <a:lnTo>
                    <a:pt x="16063" y="24252"/>
                  </a:lnTo>
                  <a:lnTo>
                    <a:pt x="16289" y="24391"/>
                  </a:lnTo>
                  <a:lnTo>
                    <a:pt x="16515" y="24495"/>
                  </a:lnTo>
                  <a:lnTo>
                    <a:pt x="16776" y="24582"/>
                  </a:lnTo>
                  <a:lnTo>
                    <a:pt x="17020" y="24651"/>
                  </a:lnTo>
                  <a:lnTo>
                    <a:pt x="17280" y="24686"/>
                  </a:lnTo>
                  <a:lnTo>
                    <a:pt x="17559" y="24704"/>
                  </a:lnTo>
                  <a:lnTo>
                    <a:pt x="17837" y="24686"/>
                  </a:lnTo>
                  <a:lnTo>
                    <a:pt x="18097" y="24651"/>
                  </a:lnTo>
                  <a:lnTo>
                    <a:pt x="18358" y="24582"/>
                  </a:lnTo>
                  <a:lnTo>
                    <a:pt x="18602" y="24495"/>
                  </a:lnTo>
                  <a:lnTo>
                    <a:pt x="18845" y="24373"/>
                  </a:lnTo>
                  <a:lnTo>
                    <a:pt x="19071" y="24234"/>
                  </a:lnTo>
                  <a:lnTo>
                    <a:pt x="19280" y="24095"/>
                  </a:lnTo>
                  <a:lnTo>
                    <a:pt x="19471" y="23921"/>
                  </a:lnTo>
                  <a:lnTo>
                    <a:pt x="19645" y="23713"/>
                  </a:lnTo>
                  <a:lnTo>
                    <a:pt x="19801" y="23521"/>
                  </a:lnTo>
                  <a:lnTo>
                    <a:pt x="19923" y="23295"/>
                  </a:lnTo>
                  <a:lnTo>
                    <a:pt x="20045" y="23052"/>
                  </a:lnTo>
                  <a:lnTo>
                    <a:pt x="20131" y="22809"/>
                  </a:lnTo>
                  <a:lnTo>
                    <a:pt x="20201" y="22548"/>
                  </a:lnTo>
                  <a:lnTo>
                    <a:pt x="20236" y="22287"/>
                  </a:lnTo>
                  <a:lnTo>
                    <a:pt x="20253" y="22009"/>
                  </a:lnTo>
                  <a:lnTo>
                    <a:pt x="20253" y="8745"/>
                  </a:lnTo>
                  <a:lnTo>
                    <a:pt x="20236" y="8223"/>
                  </a:lnTo>
                  <a:lnTo>
                    <a:pt x="20201" y="7615"/>
                  </a:lnTo>
                  <a:lnTo>
                    <a:pt x="20149" y="7302"/>
                  </a:lnTo>
                  <a:lnTo>
                    <a:pt x="20114" y="6971"/>
                  </a:lnTo>
                  <a:lnTo>
                    <a:pt x="20045" y="6624"/>
                  </a:lnTo>
                  <a:lnTo>
                    <a:pt x="19958" y="6276"/>
                  </a:lnTo>
                  <a:lnTo>
                    <a:pt x="19871" y="5911"/>
                  </a:lnTo>
                  <a:lnTo>
                    <a:pt x="19749" y="5546"/>
                  </a:lnTo>
                  <a:lnTo>
                    <a:pt x="19627" y="5198"/>
                  </a:lnTo>
                  <a:lnTo>
                    <a:pt x="19471" y="4816"/>
                  </a:lnTo>
                  <a:lnTo>
                    <a:pt x="19297" y="4451"/>
                  </a:lnTo>
                  <a:lnTo>
                    <a:pt x="19106" y="4103"/>
                  </a:lnTo>
                  <a:lnTo>
                    <a:pt x="18897" y="3738"/>
                  </a:lnTo>
                  <a:lnTo>
                    <a:pt x="18654" y="3390"/>
                  </a:lnTo>
                  <a:lnTo>
                    <a:pt x="18376" y="3043"/>
                  </a:lnTo>
                  <a:lnTo>
                    <a:pt x="18080" y="2712"/>
                  </a:lnTo>
                  <a:lnTo>
                    <a:pt x="17767" y="2382"/>
                  </a:lnTo>
                  <a:lnTo>
                    <a:pt x="17402" y="2069"/>
                  </a:lnTo>
                  <a:lnTo>
                    <a:pt x="17020" y="1774"/>
                  </a:lnTo>
                  <a:lnTo>
                    <a:pt x="16602" y="1495"/>
                  </a:lnTo>
                  <a:lnTo>
                    <a:pt x="16150" y="1235"/>
                  </a:lnTo>
                  <a:lnTo>
                    <a:pt x="15646" y="991"/>
                  </a:lnTo>
                  <a:lnTo>
                    <a:pt x="15125" y="783"/>
                  </a:lnTo>
                  <a:lnTo>
                    <a:pt x="14568" y="574"/>
                  </a:lnTo>
                  <a:lnTo>
                    <a:pt x="13960" y="400"/>
                  </a:lnTo>
                  <a:lnTo>
                    <a:pt x="13317" y="261"/>
                  </a:lnTo>
                  <a:lnTo>
                    <a:pt x="12639" y="157"/>
                  </a:lnTo>
                  <a:lnTo>
                    <a:pt x="11909" y="70"/>
                  </a:lnTo>
                  <a:lnTo>
                    <a:pt x="11144" y="18"/>
                  </a:lnTo>
                  <a:lnTo>
                    <a:pt x="10327" y="0"/>
                  </a:lnTo>
                  <a:close/>
                </a:path>
              </a:pathLst>
            </a:custGeom>
            <a:solidFill>
              <a:srgbClr val="3F245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" name="Google Shape;66;p13"/>
            <p:cNvSpPr/>
            <p:nvPr/>
          </p:nvSpPr>
          <p:spPr>
            <a:xfrm>
              <a:off x="3867150" y="2520875"/>
              <a:ext cx="506350" cy="618025"/>
            </a:xfrm>
            <a:custGeom>
              <a:rect b="b" l="l" r="r" t="t"/>
              <a:pathLst>
                <a:path extrusionOk="0" h="24721" w="20254">
                  <a:moveTo>
                    <a:pt x="14534" y="13473"/>
                  </a:moveTo>
                  <a:lnTo>
                    <a:pt x="14534" y="14308"/>
                  </a:lnTo>
                  <a:lnTo>
                    <a:pt x="14516" y="14742"/>
                  </a:lnTo>
                  <a:lnTo>
                    <a:pt x="14499" y="15159"/>
                  </a:lnTo>
                  <a:lnTo>
                    <a:pt x="14447" y="15559"/>
                  </a:lnTo>
                  <a:lnTo>
                    <a:pt x="14394" y="15924"/>
                  </a:lnTo>
                  <a:lnTo>
                    <a:pt x="14325" y="16289"/>
                  </a:lnTo>
                  <a:lnTo>
                    <a:pt x="14238" y="16620"/>
                  </a:lnTo>
                  <a:lnTo>
                    <a:pt x="14134" y="16933"/>
                  </a:lnTo>
                  <a:lnTo>
                    <a:pt x="14012" y="17228"/>
                  </a:lnTo>
                  <a:lnTo>
                    <a:pt x="13890" y="17506"/>
                  </a:lnTo>
                  <a:lnTo>
                    <a:pt x="13751" y="17767"/>
                  </a:lnTo>
                  <a:lnTo>
                    <a:pt x="13595" y="18011"/>
                  </a:lnTo>
                  <a:lnTo>
                    <a:pt x="13438" y="18237"/>
                  </a:lnTo>
                  <a:lnTo>
                    <a:pt x="13264" y="18445"/>
                  </a:lnTo>
                  <a:lnTo>
                    <a:pt x="13091" y="18636"/>
                  </a:lnTo>
                  <a:lnTo>
                    <a:pt x="12899" y="18828"/>
                  </a:lnTo>
                  <a:lnTo>
                    <a:pt x="12708" y="18984"/>
                  </a:lnTo>
                  <a:lnTo>
                    <a:pt x="12500" y="19141"/>
                  </a:lnTo>
                  <a:lnTo>
                    <a:pt x="12291" y="19280"/>
                  </a:lnTo>
                  <a:lnTo>
                    <a:pt x="12082" y="19401"/>
                  </a:lnTo>
                  <a:lnTo>
                    <a:pt x="11856" y="19506"/>
                  </a:lnTo>
                  <a:lnTo>
                    <a:pt x="11630" y="19610"/>
                  </a:lnTo>
                  <a:lnTo>
                    <a:pt x="11404" y="19697"/>
                  </a:lnTo>
                  <a:lnTo>
                    <a:pt x="11161" y="19784"/>
                  </a:lnTo>
                  <a:lnTo>
                    <a:pt x="10918" y="19853"/>
                  </a:lnTo>
                  <a:lnTo>
                    <a:pt x="10448" y="19958"/>
                  </a:lnTo>
                  <a:lnTo>
                    <a:pt x="9961" y="20027"/>
                  </a:lnTo>
                  <a:lnTo>
                    <a:pt x="9475" y="20062"/>
                  </a:lnTo>
                  <a:lnTo>
                    <a:pt x="9005" y="20079"/>
                  </a:lnTo>
                  <a:lnTo>
                    <a:pt x="8605" y="20062"/>
                  </a:lnTo>
                  <a:lnTo>
                    <a:pt x="8240" y="20010"/>
                  </a:lnTo>
                  <a:lnTo>
                    <a:pt x="7893" y="19940"/>
                  </a:lnTo>
                  <a:lnTo>
                    <a:pt x="7580" y="19836"/>
                  </a:lnTo>
                  <a:lnTo>
                    <a:pt x="7302" y="19697"/>
                  </a:lnTo>
                  <a:lnTo>
                    <a:pt x="7041" y="19558"/>
                  </a:lnTo>
                  <a:lnTo>
                    <a:pt x="6797" y="19384"/>
                  </a:lnTo>
                  <a:lnTo>
                    <a:pt x="6589" y="19193"/>
                  </a:lnTo>
                  <a:lnTo>
                    <a:pt x="6415" y="18984"/>
                  </a:lnTo>
                  <a:lnTo>
                    <a:pt x="6259" y="18758"/>
                  </a:lnTo>
                  <a:lnTo>
                    <a:pt x="6119" y="18532"/>
                  </a:lnTo>
                  <a:lnTo>
                    <a:pt x="6015" y="18289"/>
                  </a:lnTo>
                  <a:lnTo>
                    <a:pt x="5928" y="18045"/>
                  </a:lnTo>
                  <a:lnTo>
                    <a:pt x="5876" y="17785"/>
                  </a:lnTo>
                  <a:lnTo>
                    <a:pt x="5841" y="17541"/>
                  </a:lnTo>
                  <a:lnTo>
                    <a:pt x="5824" y="17280"/>
                  </a:lnTo>
                  <a:lnTo>
                    <a:pt x="5824" y="17089"/>
                  </a:lnTo>
                  <a:lnTo>
                    <a:pt x="5841" y="16898"/>
                  </a:lnTo>
                  <a:lnTo>
                    <a:pt x="5876" y="16724"/>
                  </a:lnTo>
                  <a:lnTo>
                    <a:pt x="5911" y="16550"/>
                  </a:lnTo>
                  <a:lnTo>
                    <a:pt x="5946" y="16394"/>
                  </a:lnTo>
                  <a:lnTo>
                    <a:pt x="5998" y="16237"/>
                  </a:lnTo>
                  <a:lnTo>
                    <a:pt x="6119" y="15959"/>
                  </a:lnTo>
                  <a:lnTo>
                    <a:pt x="6276" y="15698"/>
                  </a:lnTo>
                  <a:lnTo>
                    <a:pt x="6467" y="15472"/>
                  </a:lnTo>
                  <a:lnTo>
                    <a:pt x="6658" y="15264"/>
                  </a:lnTo>
                  <a:lnTo>
                    <a:pt x="6867" y="15090"/>
                  </a:lnTo>
                  <a:lnTo>
                    <a:pt x="7110" y="14933"/>
                  </a:lnTo>
                  <a:lnTo>
                    <a:pt x="7336" y="14794"/>
                  </a:lnTo>
                  <a:lnTo>
                    <a:pt x="7580" y="14673"/>
                  </a:lnTo>
                  <a:lnTo>
                    <a:pt x="7823" y="14586"/>
                  </a:lnTo>
                  <a:lnTo>
                    <a:pt x="8067" y="14499"/>
                  </a:lnTo>
                  <a:lnTo>
                    <a:pt x="8310" y="14429"/>
                  </a:lnTo>
                  <a:lnTo>
                    <a:pt x="8745" y="14342"/>
                  </a:lnTo>
                  <a:lnTo>
                    <a:pt x="14534" y="13473"/>
                  </a:lnTo>
                  <a:close/>
                  <a:moveTo>
                    <a:pt x="10309" y="0"/>
                  </a:moveTo>
                  <a:lnTo>
                    <a:pt x="9596" y="18"/>
                  </a:lnTo>
                  <a:lnTo>
                    <a:pt x="8901" y="70"/>
                  </a:lnTo>
                  <a:lnTo>
                    <a:pt x="8223" y="157"/>
                  </a:lnTo>
                  <a:lnTo>
                    <a:pt x="7562" y="296"/>
                  </a:lnTo>
                  <a:lnTo>
                    <a:pt x="6919" y="452"/>
                  </a:lnTo>
                  <a:lnTo>
                    <a:pt x="6311" y="661"/>
                  </a:lnTo>
                  <a:lnTo>
                    <a:pt x="5702" y="887"/>
                  </a:lnTo>
                  <a:lnTo>
                    <a:pt x="5129" y="1148"/>
                  </a:lnTo>
                  <a:lnTo>
                    <a:pt x="4590" y="1461"/>
                  </a:lnTo>
                  <a:lnTo>
                    <a:pt x="4068" y="1791"/>
                  </a:lnTo>
                  <a:lnTo>
                    <a:pt x="3825" y="1965"/>
                  </a:lnTo>
                  <a:lnTo>
                    <a:pt x="3581" y="2156"/>
                  </a:lnTo>
                  <a:lnTo>
                    <a:pt x="3338" y="2347"/>
                  </a:lnTo>
                  <a:lnTo>
                    <a:pt x="3112" y="2538"/>
                  </a:lnTo>
                  <a:lnTo>
                    <a:pt x="2886" y="2764"/>
                  </a:lnTo>
                  <a:lnTo>
                    <a:pt x="2677" y="2973"/>
                  </a:lnTo>
                  <a:lnTo>
                    <a:pt x="2469" y="3199"/>
                  </a:lnTo>
                  <a:lnTo>
                    <a:pt x="2277" y="3425"/>
                  </a:lnTo>
                  <a:lnTo>
                    <a:pt x="2086" y="3668"/>
                  </a:lnTo>
                  <a:lnTo>
                    <a:pt x="1912" y="3912"/>
                  </a:lnTo>
                  <a:lnTo>
                    <a:pt x="1739" y="4173"/>
                  </a:lnTo>
                  <a:lnTo>
                    <a:pt x="1565" y="4433"/>
                  </a:lnTo>
                  <a:lnTo>
                    <a:pt x="1426" y="4711"/>
                  </a:lnTo>
                  <a:lnTo>
                    <a:pt x="1304" y="5007"/>
                  </a:lnTo>
                  <a:lnTo>
                    <a:pt x="1234" y="5303"/>
                  </a:lnTo>
                  <a:lnTo>
                    <a:pt x="1200" y="5615"/>
                  </a:lnTo>
                  <a:lnTo>
                    <a:pt x="1200" y="5928"/>
                  </a:lnTo>
                  <a:lnTo>
                    <a:pt x="1234" y="6241"/>
                  </a:lnTo>
                  <a:lnTo>
                    <a:pt x="1304" y="6537"/>
                  </a:lnTo>
                  <a:lnTo>
                    <a:pt x="1408" y="6850"/>
                  </a:lnTo>
                  <a:lnTo>
                    <a:pt x="1547" y="7145"/>
                  </a:lnTo>
                  <a:lnTo>
                    <a:pt x="1739" y="7406"/>
                  </a:lnTo>
                  <a:lnTo>
                    <a:pt x="1947" y="7667"/>
                  </a:lnTo>
                  <a:lnTo>
                    <a:pt x="2173" y="7875"/>
                  </a:lnTo>
                  <a:lnTo>
                    <a:pt x="2434" y="8067"/>
                  </a:lnTo>
                  <a:lnTo>
                    <a:pt x="2712" y="8240"/>
                  </a:lnTo>
                  <a:lnTo>
                    <a:pt x="3008" y="8362"/>
                  </a:lnTo>
                  <a:lnTo>
                    <a:pt x="3321" y="8449"/>
                  </a:lnTo>
                  <a:lnTo>
                    <a:pt x="3547" y="8484"/>
                  </a:lnTo>
                  <a:lnTo>
                    <a:pt x="3773" y="8519"/>
                  </a:lnTo>
                  <a:lnTo>
                    <a:pt x="3999" y="8519"/>
                  </a:lnTo>
                  <a:lnTo>
                    <a:pt x="4225" y="8501"/>
                  </a:lnTo>
                  <a:lnTo>
                    <a:pt x="4433" y="8466"/>
                  </a:lnTo>
                  <a:lnTo>
                    <a:pt x="4642" y="8414"/>
                  </a:lnTo>
                  <a:lnTo>
                    <a:pt x="4868" y="8345"/>
                  </a:lnTo>
                  <a:lnTo>
                    <a:pt x="5059" y="8258"/>
                  </a:lnTo>
                  <a:lnTo>
                    <a:pt x="5268" y="8154"/>
                  </a:lnTo>
                  <a:lnTo>
                    <a:pt x="5441" y="8032"/>
                  </a:lnTo>
                  <a:lnTo>
                    <a:pt x="5633" y="7893"/>
                  </a:lnTo>
                  <a:lnTo>
                    <a:pt x="5789" y="7754"/>
                  </a:lnTo>
                  <a:lnTo>
                    <a:pt x="5963" y="7597"/>
                  </a:lnTo>
                  <a:lnTo>
                    <a:pt x="6102" y="7406"/>
                  </a:lnTo>
                  <a:lnTo>
                    <a:pt x="6241" y="7232"/>
                  </a:lnTo>
                  <a:lnTo>
                    <a:pt x="6345" y="7024"/>
                  </a:lnTo>
                  <a:lnTo>
                    <a:pt x="6502" y="6763"/>
                  </a:lnTo>
                  <a:lnTo>
                    <a:pt x="6658" y="6519"/>
                  </a:lnTo>
                  <a:lnTo>
                    <a:pt x="6850" y="6293"/>
                  </a:lnTo>
                  <a:lnTo>
                    <a:pt x="7041" y="6085"/>
                  </a:lnTo>
                  <a:lnTo>
                    <a:pt x="7249" y="5876"/>
                  </a:lnTo>
                  <a:lnTo>
                    <a:pt x="7475" y="5702"/>
                  </a:lnTo>
                  <a:lnTo>
                    <a:pt x="7701" y="5546"/>
                  </a:lnTo>
                  <a:lnTo>
                    <a:pt x="7945" y="5389"/>
                  </a:lnTo>
                  <a:lnTo>
                    <a:pt x="8206" y="5268"/>
                  </a:lnTo>
                  <a:lnTo>
                    <a:pt x="8484" y="5146"/>
                  </a:lnTo>
                  <a:lnTo>
                    <a:pt x="8779" y="5042"/>
                  </a:lnTo>
                  <a:lnTo>
                    <a:pt x="9075" y="4972"/>
                  </a:lnTo>
                  <a:lnTo>
                    <a:pt x="9370" y="4903"/>
                  </a:lnTo>
                  <a:lnTo>
                    <a:pt x="9701" y="4868"/>
                  </a:lnTo>
                  <a:lnTo>
                    <a:pt x="10031" y="4833"/>
                  </a:lnTo>
                  <a:lnTo>
                    <a:pt x="10361" y="4816"/>
                  </a:lnTo>
                  <a:lnTo>
                    <a:pt x="10848" y="4833"/>
                  </a:lnTo>
                  <a:lnTo>
                    <a:pt x="11300" y="4885"/>
                  </a:lnTo>
                  <a:lnTo>
                    <a:pt x="11717" y="4955"/>
                  </a:lnTo>
                  <a:lnTo>
                    <a:pt x="12117" y="5042"/>
                  </a:lnTo>
                  <a:lnTo>
                    <a:pt x="12482" y="5181"/>
                  </a:lnTo>
                  <a:lnTo>
                    <a:pt x="12830" y="5320"/>
                  </a:lnTo>
                  <a:lnTo>
                    <a:pt x="13143" y="5494"/>
                  </a:lnTo>
                  <a:lnTo>
                    <a:pt x="13421" y="5702"/>
                  </a:lnTo>
                  <a:lnTo>
                    <a:pt x="13682" y="5928"/>
                  </a:lnTo>
                  <a:lnTo>
                    <a:pt x="13890" y="6172"/>
                  </a:lnTo>
                  <a:lnTo>
                    <a:pt x="14082" y="6450"/>
                  </a:lnTo>
                  <a:lnTo>
                    <a:pt x="14238" y="6745"/>
                  </a:lnTo>
                  <a:lnTo>
                    <a:pt x="14360" y="7058"/>
                  </a:lnTo>
                  <a:lnTo>
                    <a:pt x="14464" y="7406"/>
                  </a:lnTo>
                  <a:lnTo>
                    <a:pt x="14516" y="7754"/>
                  </a:lnTo>
                  <a:lnTo>
                    <a:pt x="14534" y="8136"/>
                  </a:lnTo>
                  <a:lnTo>
                    <a:pt x="14516" y="8362"/>
                  </a:lnTo>
                  <a:lnTo>
                    <a:pt x="14481" y="8588"/>
                  </a:lnTo>
                  <a:lnTo>
                    <a:pt x="14447" y="8692"/>
                  </a:lnTo>
                  <a:lnTo>
                    <a:pt x="14394" y="8814"/>
                  </a:lnTo>
                  <a:lnTo>
                    <a:pt x="14342" y="8918"/>
                  </a:lnTo>
                  <a:lnTo>
                    <a:pt x="14273" y="9023"/>
                  </a:lnTo>
                  <a:lnTo>
                    <a:pt x="14186" y="9127"/>
                  </a:lnTo>
                  <a:lnTo>
                    <a:pt x="14064" y="9214"/>
                  </a:lnTo>
                  <a:lnTo>
                    <a:pt x="13942" y="9301"/>
                  </a:lnTo>
                  <a:lnTo>
                    <a:pt x="13803" y="9388"/>
                  </a:lnTo>
                  <a:lnTo>
                    <a:pt x="13630" y="9457"/>
                  </a:lnTo>
                  <a:lnTo>
                    <a:pt x="13438" y="9527"/>
                  </a:lnTo>
                  <a:lnTo>
                    <a:pt x="13230" y="9579"/>
                  </a:lnTo>
                  <a:lnTo>
                    <a:pt x="12986" y="9614"/>
                  </a:lnTo>
                  <a:lnTo>
                    <a:pt x="7093" y="10518"/>
                  </a:lnTo>
                  <a:lnTo>
                    <a:pt x="6676" y="10570"/>
                  </a:lnTo>
                  <a:lnTo>
                    <a:pt x="6276" y="10657"/>
                  </a:lnTo>
                  <a:lnTo>
                    <a:pt x="5893" y="10744"/>
                  </a:lnTo>
                  <a:lnTo>
                    <a:pt x="5511" y="10848"/>
                  </a:lnTo>
                  <a:lnTo>
                    <a:pt x="5146" y="10952"/>
                  </a:lnTo>
                  <a:lnTo>
                    <a:pt x="4781" y="11074"/>
                  </a:lnTo>
                  <a:lnTo>
                    <a:pt x="4451" y="11213"/>
                  </a:lnTo>
                  <a:lnTo>
                    <a:pt x="4103" y="11352"/>
                  </a:lnTo>
                  <a:lnTo>
                    <a:pt x="3790" y="11509"/>
                  </a:lnTo>
                  <a:lnTo>
                    <a:pt x="3477" y="11683"/>
                  </a:lnTo>
                  <a:lnTo>
                    <a:pt x="3181" y="11856"/>
                  </a:lnTo>
                  <a:lnTo>
                    <a:pt x="2903" y="12030"/>
                  </a:lnTo>
                  <a:lnTo>
                    <a:pt x="2625" y="12239"/>
                  </a:lnTo>
                  <a:lnTo>
                    <a:pt x="2364" y="12430"/>
                  </a:lnTo>
                  <a:lnTo>
                    <a:pt x="2121" y="12656"/>
                  </a:lnTo>
                  <a:lnTo>
                    <a:pt x="1878" y="12882"/>
                  </a:lnTo>
                  <a:lnTo>
                    <a:pt x="1669" y="13108"/>
                  </a:lnTo>
                  <a:lnTo>
                    <a:pt x="1460" y="13352"/>
                  </a:lnTo>
                  <a:lnTo>
                    <a:pt x="1252" y="13595"/>
                  </a:lnTo>
                  <a:lnTo>
                    <a:pt x="1078" y="13856"/>
                  </a:lnTo>
                  <a:lnTo>
                    <a:pt x="904" y="14134"/>
                  </a:lnTo>
                  <a:lnTo>
                    <a:pt x="748" y="14412"/>
                  </a:lnTo>
                  <a:lnTo>
                    <a:pt x="609" y="14690"/>
                  </a:lnTo>
                  <a:lnTo>
                    <a:pt x="487" y="14986"/>
                  </a:lnTo>
                  <a:lnTo>
                    <a:pt x="383" y="15299"/>
                  </a:lnTo>
                  <a:lnTo>
                    <a:pt x="278" y="15594"/>
                  </a:lnTo>
                  <a:lnTo>
                    <a:pt x="191" y="15924"/>
                  </a:lnTo>
                  <a:lnTo>
                    <a:pt x="122" y="16237"/>
                  </a:lnTo>
                  <a:lnTo>
                    <a:pt x="70" y="16568"/>
                  </a:lnTo>
                  <a:lnTo>
                    <a:pt x="35" y="16915"/>
                  </a:lnTo>
                  <a:lnTo>
                    <a:pt x="17" y="17263"/>
                  </a:lnTo>
                  <a:lnTo>
                    <a:pt x="0" y="17611"/>
                  </a:lnTo>
                  <a:lnTo>
                    <a:pt x="17" y="17993"/>
                  </a:lnTo>
                  <a:lnTo>
                    <a:pt x="52" y="18358"/>
                  </a:lnTo>
                  <a:lnTo>
                    <a:pt x="87" y="18723"/>
                  </a:lnTo>
                  <a:lnTo>
                    <a:pt x="157" y="19088"/>
                  </a:lnTo>
                  <a:lnTo>
                    <a:pt x="243" y="19436"/>
                  </a:lnTo>
                  <a:lnTo>
                    <a:pt x="348" y="19784"/>
                  </a:lnTo>
                  <a:lnTo>
                    <a:pt x="469" y="20114"/>
                  </a:lnTo>
                  <a:lnTo>
                    <a:pt x="609" y="20427"/>
                  </a:lnTo>
                  <a:lnTo>
                    <a:pt x="765" y="20757"/>
                  </a:lnTo>
                  <a:lnTo>
                    <a:pt x="939" y="21053"/>
                  </a:lnTo>
                  <a:lnTo>
                    <a:pt x="1130" y="21348"/>
                  </a:lnTo>
                  <a:lnTo>
                    <a:pt x="1321" y="21644"/>
                  </a:lnTo>
                  <a:lnTo>
                    <a:pt x="1547" y="21922"/>
                  </a:lnTo>
                  <a:lnTo>
                    <a:pt x="1773" y="22183"/>
                  </a:lnTo>
                  <a:lnTo>
                    <a:pt x="2017" y="22444"/>
                  </a:lnTo>
                  <a:lnTo>
                    <a:pt x="2277" y="22687"/>
                  </a:lnTo>
                  <a:lnTo>
                    <a:pt x="2556" y="22913"/>
                  </a:lnTo>
                  <a:lnTo>
                    <a:pt x="2834" y="23139"/>
                  </a:lnTo>
                  <a:lnTo>
                    <a:pt x="3147" y="23348"/>
                  </a:lnTo>
                  <a:lnTo>
                    <a:pt x="3442" y="23539"/>
                  </a:lnTo>
                  <a:lnTo>
                    <a:pt x="3773" y="23730"/>
                  </a:lnTo>
                  <a:lnTo>
                    <a:pt x="4103" y="23886"/>
                  </a:lnTo>
                  <a:lnTo>
                    <a:pt x="4451" y="24043"/>
                  </a:lnTo>
                  <a:lnTo>
                    <a:pt x="4798" y="24182"/>
                  </a:lnTo>
                  <a:lnTo>
                    <a:pt x="5163" y="24304"/>
                  </a:lnTo>
                  <a:lnTo>
                    <a:pt x="5546" y="24408"/>
                  </a:lnTo>
                  <a:lnTo>
                    <a:pt x="5928" y="24512"/>
                  </a:lnTo>
                  <a:lnTo>
                    <a:pt x="6311" y="24582"/>
                  </a:lnTo>
                  <a:lnTo>
                    <a:pt x="6711" y="24634"/>
                  </a:lnTo>
                  <a:lnTo>
                    <a:pt x="7128" y="24686"/>
                  </a:lnTo>
                  <a:lnTo>
                    <a:pt x="7545" y="24704"/>
                  </a:lnTo>
                  <a:lnTo>
                    <a:pt x="7962" y="24721"/>
                  </a:lnTo>
                  <a:lnTo>
                    <a:pt x="8327" y="24721"/>
                  </a:lnTo>
                  <a:lnTo>
                    <a:pt x="8675" y="24704"/>
                  </a:lnTo>
                  <a:lnTo>
                    <a:pt x="9005" y="24669"/>
                  </a:lnTo>
                  <a:lnTo>
                    <a:pt x="9336" y="24634"/>
                  </a:lnTo>
                  <a:lnTo>
                    <a:pt x="9649" y="24582"/>
                  </a:lnTo>
                  <a:lnTo>
                    <a:pt x="9961" y="24530"/>
                  </a:lnTo>
                  <a:lnTo>
                    <a:pt x="10553" y="24391"/>
                  </a:lnTo>
                  <a:lnTo>
                    <a:pt x="11091" y="24217"/>
                  </a:lnTo>
                  <a:lnTo>
                    <a:pt x="11613" y="24026"/>
                  </a:lnTo>
                  <a:lnTo>
                    <a:pt x="12082" y="23800"/>
                  </a:lnTo>
                  <a:lnTo>
                    <a:pt x="12517" y="23574"/>
                  </a:lnTo>
                  <a:lnTo>
                    <a:pt x="12917" y="23313"/>
                  </a:lnTo>
                  <a:lnTo>
                    <a:pt x="13299" y="23052"/>
                  </a:lnTo>
                  <a:lnTo>
                    <a:pt x="13630" y="22791"/>
                  </a:lnTo>
                  <a:lnTo>
                    <a:pt x="13942" y="22513"/>
                  </a:lnTo>
                  <a:lnTo>
                    <a:pt x="14203" y="22235"/>
                  </a:lnTo>
                  <a:lnTo>
                    <a:pt x="14447" y="21974"/>
                  </a:lnTo>
                  <a:lnTo>
                    <a:pt x="14673" y="21731"/>
                  </a:lnTo>
                  <a:lnTo>
                    <a:pt x="14864" y="21487"/>
                  </a:lnTo>
                  <a:lnTo>
                    <a:pt x="14864" y="21992"/>
                  </a:lnTo>
                  <a:lnTo>
                    <a:pt x="14864" y="22270"/>
                  </a:lnTo>
                  <a:lnTo>
                    <a:pt x="14899" y="22530"/>
                  </a:lnTo>
                  <a:lnTo>
                    <a:pt x="14968" y="22791"/>
                  </a:lnTo>
                  <a:lnTo>
                    <a:pt x="15055" y="23035"/>
                  </a:lnTo>
                  <a:lnTo>
                    <a:pt x="15177" y="23278"/>
                  </a:lnTo>
                  <a:lnTo>
                    <a:pt x="15298" y="23504"/>
                  </a:lnTo>
                  <a:lnTo>
                    <a:pt x="15472" y="23713"/>
                  </a:lnTo>
                  <a:lnTo>
                    <a:pt x="15646" y="23904"/>
                  </a:lnTo>
                  <a:lnTo>
                    <a:pt x="15837" y="24095"/>
                  </a:lnTo>
                  <a:lnTo>
                    <a:pt x="16063" y="24252"/>
                  </a:lnTo>
                  <a:lnTo>
                    <a:pt x="16289" y="24391"/>
                  </a:lnTo>
                  <a:lnTo>
                    <a:pt x="16515" y="24495"/>
                  </a:lnTo>
                  <a:lnTo>
                    <a:pt x="16759" y="24582"/>
                  </a:lnTo>
                  <a:lnTo>
                    <a:pt x="17020" y="24651"/>
                  </a:lnTo>
                  <a:lnTo>
                    <a:pt x="17280" y="24686"/>
                  </a:lnTo>
                  <a:lnTo>
                    <a:pt x="17558" y="24704"/>
                  </a:lnTo>
                  <a:lnTo>
                    <a:pt x="17837" y="24686"/>
                  </a:lnTo>
                  <a:lnTo>
                    <a:pt x="18097" y="24651"/>
                  </a:lnTo>
                  <a:lnTo>
                    <a:pt x="18358" y="24582"/>
                  </a:lnTo>
                  <a:lnTo>
                    <a:pt x="18602" y="24495"/>
                  </a:lnTo>
                  <a:lnTo>
                    <a:pt x="18845" y="24373"/>
                  </a:lnTo>
                  <a:lnTo>
                    <a:pt x="19054" y="24234"/>
                  </a:lnTo>
                  <a:lnTo>
                    <a:pt x="19262" y="24095"/>
                  </a:lnTo>
                  <a:lnTo>
                    <a:pt x="19453" y="23921"/>
                  </a:lnTo>
                  <a:lnTo>
                    <a:pt x="19627" y="23713"/>
                  </a:lnTo>
                  <a:lnTo>
                    <a:pt x="19784" y="23521"/>
                  </a:lnTo>
                  <a:lnTo>
                    <a:pt x="19923" y="23295"/>
                  </a:lnTo>
                  <a:lnTo>
                    <a:pt x="20044" y="23052"/>
                  </a:lnTo>
                  <a:lnTo>
                    <a:pt x="20131" y="22809"/>
                  </a:lnTo>
                  <a:lnTo>
                    <a:pt x="20201" y="22548"/>
                  </a:lnTo>
                  <a:lnTo>
                    <a:pt x="20236" y="22287"/>
                  </a:lnTo>
                  <a:lnTo>
                    <a:pt x="20253" y="22009"/>
                  </a:lnTo>
                  <a:lnTo>
                    <a:pt x="20253" y="8745"/>
                  </a:lnTo>
                  <a:lnTo>
                    <a:pt x="20236" y="8223"/>
                  </a:lnTo>
                  <a:lnTo>
                    <a:pt x="20201" y="7615"/>
                  </a:lnTo>
                  <a:lnTo>
                    <a:pt x="20149" y="7302"/>
                  </a:lnTo>
                  <a:lnTo>
                    <a:pt x="20097" y="6971"/>
                  </a:lnTo>
                  <a:lnTo>
                    <a:pt x="20044" y="6624"/>
                  </a:lnTo>
                  <a:lnTo>
                    <a:pt x="19958" y="6276"/>
                  </a:lnTo>
                  <a:lnTo>
                    <a:pt x="19871" y="5911"/>
                  </a:lnTo>
                  <a:lnTo>
                    <a:pt x="19749" y="5546"/>
                  </a:lnTo>
                  <a:lnTo>
                    <a:pt x="19627" y="5198"/>
                  </a:lnTo>
                  <a:lnTo>
                    <a:pt x="19471" y="4816"/>
                  </a:lnTo>
                  <a:lnTo>
                    <a:pt x="19297" y="4451"/>
                  </a:lnTo>
                  <a:lnTo>
                    <a:pt x="19106" y="4103"/>
                  </a:lnTo>
                  <a:lnTo>
                    <a:pt x="18897" y="3738"/>
                  </a:lnTo>
                  <a:lnTo>
                    <a:pt x="18654" y="3390"/>
                  </a:lnTo>
                  <a:lnTo>
                    <a:pt x="18376" y="3043"/>
                  </a:lnTo>
                  <a:lnTo>
                    <a:pt x="18080" y="2712"/>
                  </a:lnTo>
                  <a:lnTo>
                    <a:pt x="17750" y="2382"/>
                  </a:lnTo>
                  <a:lnTo>
                    <a:pt x="17402" y="2069"/>
                  </a:lnTo>
                  <a:lnTo>
                    <a:pt x="17020" y="1774"/>
                  </a:lnTo>
                  <a:lnTo>
                    <a:pt x="16602" y="1495"/>
                  </a:lnTo>
                  <a:lnTo>
                    <a:pt x="16133" y="1235"/>
                  </a:lnTo>
                  <a:lnTo>
                    <a:pt x="15646" y="991"/>
                  </a:lnTo>
                  <a:lnTo>
                    <a:pt x="15125" y="783"/>
                  </a:lnTo>
                  <a:lnTo>
                    <a:pt x="14568" y="574"/>
                  </a:lnTo>
                  <a:lnTo>
                    <a:pt x="13960" y="400"/>
                  </a:lnTo>
                  <a:lnTo>
                    <a:pt x="13317" y="261"/>
                  </a:lnTo>
                  <a:lnTo>
                    <a:pt x="12639" y="157"/>
                  </a:lnTo>
                  <a:lnTo>
                    <a:pt x="11909" y="70"/>
                  </a:lnTo>
                  <a:lnTo>
                    <a:pt x="11126" y="18"/>
                  </a:lnTo>
                  <a:lnTo>
                    <a:pt x="10309" y="0"/>
                  </a:lnTo>
                  <a:close/>
                </a:path>
              </a:pathLst>
            </a:custGeom>
            <a:solidFill>
              <a:srgbClr val="3F245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" name="Google Shape;67;p13"/>
            <p:cNvSpPr/>
            <p:nvPr/>
          </p:nvSpPr>
          <p:spPr>
            <a:xfrm>
              <a:off x="5137075" y="2520875"/>
              <a:ext cx="506350" cy="618025"/>
            </a:xfrm>
            <a:custGeom>
              <a:rect b="b" l="l" r="r" t="t"/>
              <a:pathLst>
                <a:path extrusionOk="0" h="24721" w="20254">
                  <a:moveTo>
                    <a:pt x="14517" y="13473"/>
                  </a:moveTo>
                  <a:lnTo>
                    <a:pt x="14517" y="14308"/>
                  </a:lnTo>
                  <a:lnTo>
                    <a:pt x="14517" y="14742"/>
                  </a:lnTo>
                  <a:lnTo>
                    <a:pt x="14482" y="15159"/>
                  </a:lnTo>
                  <a:lnTo>
                    <a:pt x="14447" y="15559"/>
                  </a:lnTo>
                  <a:lnTo>
                    <a:pt x="14395" y="15924"/>
                  </a:lnTo>
                  <a:lnTo>
                    <a:pt x="14308" y="16289"/>
                  </a:lnTo>
                  <a:lnTo>
                    <a:pt x="14221" y="16620"/>
                  </a:lnTo>
                  <a:lnTo>
                    <a:pt x="14134" y="16933"/>
                  </a:lnTo>
                  <a:lnTo>
                    <a:pt x="14013" y="17228"/>
                  </a:lnTo>
                  <a:lnTo>
                    <a:pt x="13891" y="17506"/>
                  </a:lnTo>
                  <a:lnTo>
                    <a:pt x="13752" y="17767"/>
                  </a:lnTo>
                  <a:lnTo>
                    <a:pt x="13595" y="18011"/>
                  </a:lnTo>
                  <a:lnTo>
                    <a:pt x="13439" y="18237"/>
                  </a:lnTo>
                  <a:lnTo>
                    <a:pt x="13265" y="18445"/>
                  </a:lnTo>
                  <a:lnTo>
                    <a:pt x="13091" y="18636"/>
                  </a:lnTo>
                  <a:lnTo>
                    <a:pt x="12900" y="18828"/>
                  </a:lnTo>
                  <a:lnTo>
                    <a:pt x="12709" y="18984"/>
                  </a:lnTo>
                  <a:lnTo>
                    <a:pt x="12500" y="19141"/>
                  </a:lnTo>
                  <a:lnTo>
                    <a:pt x="12292" y="19280"/>
                  </a:lnTo>
                  <a:lnTo>
                    <a:pt x="12066" y="19401"/>
                  </a:lnTo>
                  <a:lnTo>
                    <a:pt x="11857" y="19506"/>
                  </a:lnTo>
                  <a:lnTo>
                    <a:pt x="11631" y="19610"/>
                  </a:lnTo>
                  <a:lnTo>
                    <a:pt x="11388" y="19697"/>
                  </a:lnTo>
                  <a:lnTo>
                    <a:pt x="11162" y="19784"/>
                  </a:lnTo>
                  <a:lnTo>
                    <a:pt x="10918" y="19853"/>
                  </a:lnTo>
                  <a:lnTo>
                    <a:pt x="10431" y="19958"/>
                  </a:lnTo>
                  <a:lnTo>
                    <a:pt x="9945" y="20027"/>
                  </a:lnTo>
                  <a:lnTo>
                    <a:pt x="9475" y="20062"/>
                  </a:lnTo>
                  <a:lnTo>
                    <a:pt x="8989" y="20079"/>
                  </a:lnTo>
                  <a:lnTo>
                    <a:pt x="8589" y="20062"/>
                  </a:lnTo>
                  <a:lnTo>
                    <a:pt x="8224" y="20010"/>
                  </a:lnTo>
                  <a:lnTo>
                    <a:pt x="7893" y="19940"/>
                  </a:lnTo>
                  <a:lnTo>
                    <a:pt x="7580" y="19836"/>
                  </a:lnTo>
                  <a:lnTo>
                    <a:pt x="7285" y="19697"/>
                  </a:lnTo>
                  <a:lnTo>
                    <a:pt x="7024" y="19558"/>
                  </a:lnTo>
                  <a:lnTo>
                    <a:pt x="6798" y="19384"/>
                  </a:lnTo>
                  <a:lnTo>
                    <a:pt x="6590" y="19193"/>
                  </a:lnTo>
                  <a:lnTo>
                    <a:pt x="6398" y="18984"/>
                  </a:lnTo>
                  <a:lnTo>
                    <a:pt x="6242" y="18758"/>
                  </a:lnTo>
                  <a:lnTo>
                    <a:pt x="6120" y="18532"/>
                  </a:lnTo>
                  <a:lnTo>
                    <a:pt x="5998" y="18289"/>
                  </a:lnTo>
                  <a:lnTo>
                    <a:pt x="5929" y="18045"/>
                  </a:lnTo>
                  <a:lnTo>
                    <a:pt x="5859" y="17785"/>
                  </a:lnTo>
                  <a:lnTo>
                    <a:pt x="5825" y="17541"/>
                  </a:lnTo>
                  <a:lnTo>
                    <a:pt x="5825" y="17280"/>
                  </a:lnTo>
                  <a:lnTo>
                    <a:pt x="5825" y="17089"/>
                  </a:lnTo>
                  <a:lnTo>
                    <a:pt x="5842" y="16898"/>
                  </a:lnTo>
                  <a:lnTo>
                    <a:pt x="5859" y="16724"/>
                  </a:lnTo>
                  <a:lnTo>
                    <a:pt x="5894" y="16550"/>
                  </a:lnTo>
                  <a:lnTo>
                    <a:pt x="5946" y="16394"/>
                  </a:lnTo>
                  <a:lnTo>
                    <a:pt x="5998" y="16237"/>
                  </a:lnTo>
                  <a:lnTo>
                    <a:pt x="6120" y="15959"/>
                  </a:lnTo>
                  <a:lnTo>
                    <a:pt x="6277" y="15698"/>
                  </a:lnTo>
                  <a:lnTo>
                    <a:pt x="6450" y="15472"/>
                  </a:lnTo>
                  <a:lnTo>
                    <a:pt x="6659" y="15264"/>
                  </a:lnTo>
                  <a:lnTo>
                    <a:pt x="6868" y="15090"/>
                  </a:lnTo>
                  <a:lnTo>
                    <a:pt x="7094" y="14933"/>
                  </a:lnTo>
                  <a:lnTo>
                    <a:pt x="7337" y="14794"/>
                  </a:lnTo>
                  <a:lnTo>
                    <a:pt x="7580" y="14673"/>
                  </a:lnTo>
                  <a:lnTo>
                    <a:pt x="7824" y="14586"/>
                  </a:lnTo>
                  <a:lnTo>
                    <a:pt x="8067" y="14499"/>
                  </a:lnTo>
                  <a:lnTo>
                    <a:pt x="8293" y="14429"/>
                  </a:lnTo>
                  <a:lnTo>
                    <a:pt x="8728" y="14342"/>
                  </a:lnTo>
                  <a:lnTo>
                    <a:pt x="14517" y="13473"/>
                  </a:lnTo>
                  <a:close/>
                  <a:moveTo>
                    <a:pt x="10310" y="0"/>
                  </a:moveTo>
                  <a:lnTo>
                    <a:pt x="9597" y="18"/>
                  </a:lnTo>
                  <a:lnTo>
                    <a:pt x="8902" y="70"/>
                  </a:lnTo>
                  <a:lnTo>
                    <a:pt x="8224" y="157"/>
                  </a:lnTo>
                  <a:lnTo>
                    <a:pt x="7563" y="296"/>
                  </a:lnTo>
                  <a:lnTo>
                    <a:pt x="6920" y="452"/>
                  </a:lnTo>
                  <a:lnTo>
                    <a:pt x="6294" y="661"/>
                  </a:lnTo>
                  <a:lnTo>
                    <a:pt x="5703" y="887"/>
                  </a:lnTo>
                  <a:lnTo>
                    <a:pt x="5129" y="1148"/>
                  </a:lnTo>
                  <a:lnTo>
                    <a:pt x="4590" y="1461"/>
                  </a:lnTo>
                  <a:lnTo>
                    <a:pt x="4069" y="1791"/>
                  </a:lnTo>
                  <a:lnTo>
                    <a:pt x="3808" y="1965"/>
                  </a:lnTo>
                  <a:lnTo>
                    <a:pt x="3565" y="2156"/>
                  </a:lnTo>
                  <a:lnTo>
                    <a:pt x="3339" y="2347"/>
                  </a:lnTo>
                  <a:lnTo>
                    <a:pt x="3113" y="2538"/>
                  </a:lnTo>
                  <a:lnTo>
                    <a:pt x="2887" y="2764"/>
                  </a:lnTo>
                  <a:lnTo>
                    <a:pt x="2678" y="2973"/>
                  </a:lnTo>
                  <a:lnTo>
                    <a:pt x="2469" y="3199"/>
                  </a:lnTo>
                  <a:lnTo>
                    <a:pt x="2278" y="3425"/>
                  </a:lnTo>
                  <a:lnTo>
                    <a:pt x="2087" y="3668"/>
                  </a:lnTo>
                  <a:lnTo>
                    <a:pt x="1896" y="3912"/>
                  </a:lnTo>
                  <a:lnTo>
                    <a:pt x="1722" y="4173"/>
                  </a:lnTo>
                  <a:lnTo>
                    <a:pt x="1565" y="4433"/>
                  </a:lnTo>
                  <a:lnTo>
                    <a:pt x="1409" y="4711"/>
                  </a:lnTo>
                  <a:lnTo>
                    <a:pt x="1305" y="5007"/>
                  </a:lnTo>
                  <a:lnTo>
                    <a:pt x="1235" y="5303"/>
                  </a:lnTo>
                  <a:lnTo>
                    <a:pt x="1183" y="5615"/>
                  </a:lnTo>
                  <a:lnTo>
                    <a:pt x="1183" y="5928"/>
                  </a:lnTo>
                  <a:lnTo>
                    <a:pt x="1218" y="6241"/>
                  </a:lnTo>
                  <a:lnTo>
                    <a:pt x="1287" y="6537"/>
                  </a:lnTo>
                  <a:lnTo>
                    <a:pt x="1409" y="6850"/>
                  </a:lnTo>
                  <a:lnTo>
                    <a:pt x="1548" y="7145"/>
                  </a:lnTo>
                  <a:lnTo>
                    <a:pt x="1722" y="7406"/>
                  </a:lnTo>
                  <a:lnTo>
                    <a:pt x="1930" y="7667"/>
                  </a:lnTo>
                  <a:lnTo>
                    <a:pt x="2174" y="7875"/>
                  </a:lnTo>
                  <a:lnTo>
                    <a:pt x="2435" y="8067"/>
                  </a:lnTo>
                  <a:lnTo>
                    <a:pt x="2713" y="8240"/>
                  </a:lnTo>
                  <a:lnTo>
                    <a:pt x="3008" y="8362"/>
                  </a:lnTo>
                  <a:lnTo>
                    <a:pt x="3321" y="8449"/>
                  </a:lnTo>
                  <a:lnTo>
                    <a:pt x="3547" y="8484"/>
                  </a:lnTo>
                  <a:lnTo>
                    <a:pt x="3773" y="8519"/>
                  </a:lnTo>
                  <a:lnTo>
                    <a:pt x="3982" y="8519"/>
                  </a:lnTo>
                  <a:lnTo>
                    <a:pt x="4208" y="8501"/>
                  </a:lnTo>
                  <a:lnTo>
                    <a:pt x="4434" y="8466"/>
                  </a:lnTo>
                  <a:lnTo>
                    <a:pt x="4642" y="8414"/>
                  </a:lnTo>
                  <a:lnTo>
                    <a:pt x="4851" y="8345"/>
                  </a:lnTo>
                  <a:lnTo>
                    <a:pt x="5060" y="8258"/>
                  </a:lnTo>
                  <a:lnTo>
                    <a:pt x="5251" y="8154"/>
                  </a:lnTo>
                  <a:lnTo>
                    <a:pt x="5442" y="8032"/>
                  </a:lnTo>
                  <a:lnTo>
                    <a:pt x="5616" y="7893"/>
                  </a:lnTo>
                  <a:lnTo>
                    <a:pt x="5790" y="7754"/>
                  </a:lnTo>
                  <a:lnTo>
                    <a:pt x="5946" y="7597"/>
                  </a:lnTo>
                  <a:lnTo>
                    <a:pt x="6103" y="7406"/>
                  </a:lnTo>
                  <a:lnTo>
                    <a:pt x="6224" y="7232"/>
                  </a:lnTo>
                  <a:lnTo>
                    <a:pt x="6346" y="7024"/>
                  </a:lnTo>
                  <a:lnTo>
                    <a:pt x="6503" y="6763"/>
                  </a:lnTo>
                  <a:lnTo>
                    <a:pt x="6659" y="6519"/>
                  </a:lnTo>
                  <a:lnTo>
                    <a:pt x="6833" y="6293"/>
                  </a:lnTo>
                  <a:lnTo>
                    <a:pt x="7024" y="6085"/>
                  </a:lnTo>
                  <a:lnTo>
                    <a:pt x="7233" y="5876"/>
                  </a:lnTo>
                  <a:lnTo>
                    <a:pt x="7459" y="5702"/>
                  </a:lnTo>
                  <a:lnTo>
                    <a:pt x="7702" y="5546"/>
                  </a:lnTo>
                  <a:lnTo>
                    <a:pt x="7946" y="5389"/>
                  </a:lnTo>
                  <a:lnTo>
                    <a:pt x="8206" y="5268"/>
                  </a:lnTo>
                  <a:lnTo>
                    <a:pt x="8484" y="5146"/>
                  </a:lnTo>
                  <a:lnTo>
                    <a:pt x="8763" y="5042"/>
                  </a:lnTo>
                  <a:lnTo>
                    <a:pt x="9058" y="4972"/>
                  </a:lnTo>
                  <a:lnTo>
                    <a:pt x="9371" y="4903"/>
                  </a:lnTo>
                  <a:lnTo>
                    <a:pt x="9684" y="4868"/>
                  </a:lnTo>
                  <a:lnTo>
                    <a:pt x="10014" y="4833"/>
                  </a:lnTo>
                  <a:lnTo>
                    <a:pt x="10362" y="4816"/>
                  </a:lnTo>
                  <a:lnTo>
                    <a:pt x="10831" y="4833"/>
                  </a:lnTo>
                  <a:lnTo>
                    <a:pt x="11283" y="4885"/>
                  </a:lnTo>
                  <a:lnTo>
                    <a:pt x="11718" y="4955"/>
                  </a:lnTo>
                  <a:lnTo>
                    <a:pt x="12100" y="5042"/>
                  </a:lnTo>
                  <a:lnTo>
                    <a:pt x="12483" y="5181"/>
                  </a:lnTo>
                  <a:lnTo>
                    <a:pt x="12813" y="5320"/>
                  </a:lnTo>
                  <a:lnTo>
                    <a:pt x="13126" y="5494"/>
                  </a:lnTo>
                  <a:lnTo>
                    <a:pt x="13422" y="5702"/>
                  </a:lnTo>
                  <a:lnTo>
                    <a:pt x="13665" y="5928"/>
                  </a:lnTo>
                  <a:lnTo>
                    <a:pt x="13891" y="6172"/>
                  </a:lnTo>
                  <a:lnTo>
                    <a:pt x="14082" y="6450"/>
                  </a:lnTo>
                  <a:lnTo>
                    <a:pt x="14239" y="6745"/>
                  </a:lnTo>
                  <a:lnTo>
                    <a:pt x="14360" y="7058"/>
                  </a:lnTo>
                  <a:lnTo>
                    <a:pt x="14447" y="7406"/>
                  </a:lnTo>
                  <a:lnTo>
                    <a:pt x="14499" y="7754"/>
                  </a:lnTo>
                  <a:lnTo>
                    <a:pt x="14517" y="8136"/>
                  </a:lnTo>
                  <a:lnTo>
                    <a:pt x="14517" y="8362"/>
                  </a:lnTo>
                  <a:lnTo>
                    <a:pt x="14465" y="8588"/>
                  </a:lnTo>
                  <a:lnTo>
                    <a:pt x="14447" y="8692"/>
                  </a:lnTo>
                  <a:lnTo>
                    <a:pt x="14395" y="8814"/>
                  </a:lnTo>
                  <a:lnTo>
                    <a:pt x="14343" y="8918"/>
                  </a:lnTo>
                  <a:lnTo>
                    <a:pt x="14256" y="9023"/>
                  </a:lnTo>
                  <a:lnTo>
                    <a:pt x="14169" y="9127"/>
                  </a:lnTo>
                  <a:lnTo>
                    <a:pt x="14065" y="9214"/>
                  </a:lnTo>
                  <a:lnTo>
                    <a:pt x="13943" y="9301"/>
                  </a:lnTo>
                  <a:lnTo>
                    <a:pt x="13787" y="9388"/>
                  </a:lnTo>
                  <a:lnTo>
                    <a:pt x="13630" y="9457"/>
                  </a:lnTo>
                  <a:lnTo>
                    <a:pt x="13439" y="9527"/>
                  </a:lnTo>
                  <a:lnTo>
                    <a:pt x="13213" y="9579"/>
                  </a:lnTo>
                  <a:lnTo>
                    <a:pt x="12970" y="9614"/>
                  </a:lnTo>
                  <a:lnTo>
                    <a:pt x="7076" y="10518"/>
                  </a:lnTo>
                  <a:lnTo>
                    <a:pt x="6676" y="10570"/>
                  </a:lnTo>
                  <a:lnTo>
                    <a:pt x="6277" y="10657"/>
                  </a:lnTo>
                  <a:lnTo>
                    <a:pt x="5877" y="10744"/>
                  </a:lnTo>
                  <a:lnTo>
                    <a:pt x="5494" y="10848"/>
                  </a:lnTo>
                  <a:lnTo>
                    <a:pt x="5129" y="10952"/>
                  </a:lnTo>
                  <a:lnTo>
                    <a:pt x="4782" y="11074"/>
                  </a:lnTo>
                  <a:lnTo>
                    <a:pt x="4434" y="11213"/>
                  </a:lnTo>
                  <a:lnTo>
                    <a:pt x="4104" y="11352"/>
                  </a:lnTo>
                  <a:lnTo>
                    <a:pt x="3791" y="11509"/>
                  </a:lnTo>
                  <a:lnTo>
                    <a:pt x="3478" y="11683"/>
                  </a:lnTo>
                  <a:lnTo>
                    <a:pt x="3182" y="11856"/>
                  </a:lnTo>
                  <a:lnTo>
                    <a:pt x="2887" y="12030"/>
                  </a:lnTo>
                  <a:lnTo>
                    <a:pt x="2626" y="12239"/>
                  </a:lnTo>
                  <a:lnTo>
                    <a:pt x="2365" y="12430"/>
                  </a:lnTo>
                  <a:lnTo>
                    <a:pt x="2104" y="12656"/>
                  </a:lnTo>
                  <a:lnTo>
                    <a:pt x="1878" y="12882"/>
                  </a:lnTo>
                  <a:lnTo>
                    <a:pt x="1652" y="13108"/>
                  </a:lnTo>
                  <a:lnTo>
                    <a:pt x="1444" y="13352"/>
                  </a:lnTo>
                  <a:lnTo>
                    <a:pt x="1252" y="13595"/>
                  </a:lnTo>
                  <a:lnTo>
                    <a:pt x="1079" y="13856"/>
                  </a:lnTo>
                  <a:lnTo>
                    <a:pt x="905" y="14134"/>
                  </a:lnTo>
                  <a:lnTo>
                    <a:pt x="748" y="14412"/>
                  </a:lnTo>
                  <a:lnTo>
                    <a:pt x="609" y="14690"/>
                  </a:lnTo>
                  <a:lnTo>
                    <a:pt x="488" y="14986"/>
                  </a:lnTo>
                  <a:lnTo>
                    <a:pt x="366" y="15299"/>
                  </a:lnTo>
                  <a:lnTo>
                    <a:pt x="279" y="15594"/>
                  </a:lnTo>
                  <a:lnTo>
                    <a:pt x="192" y="15924"/>
                  </a:lnTo>
                  <a:lnTo>
                    <a:pt x="122" y="16237"/>
                  </a:lnTo>
                  <a:lnTo>
                    <a:pt x="70" y="16568"/>
                  </a:lnTo>
                  <a:lnTo>
                    <a:pt x="36" y="16915"/>
                  </a:lnTo>
                  <a:lnTo>
                    <a:pt x="1" y="17263"/>
                  </a:lnTo>
                  <a:lnTo>
                    <a:pt x="1" y="17611"/>
                  </a:lnTo>
                  <a:lnTo>
                    <a:pt x="1" y="17993"/>
                  </a:lnTo>
                  <a:lnTo>
                    <a:pt x="36" y="18358"/>
                  </a:lnTo>
                  <a:lnTo>
                    <a:pt x="88" y="18723"/>
                  </a:lnTo>
                  <a:lnTo>
                    <a:pt x="157" y="19088"/>
                  </a:lnTo>
                  <a:lnTo>
                    <a:pt x="244" y="19436"/>
                  </a:lnTo>
                  <a:lnTo>
                    <a:pt x="348" y="19784"/>
                  </a:lnTo>
                  <a:lnTo>
                    <a:pt x="470" y="20114"/>
                  </a:lnTo>
                  <a:lnTo>
                    <a:pt x="609" y="20427"/>
                  </a:lnTo>
                  <a:lnTo>
                    <a:pt x="766" y="20757"/>
                  </a:lnTo>
                  <a:lnTo>
                    <a:pt x="940" y="21053"/>
                  </a:lnTo>
                  <a:lnTo>
                    <a:pt x="1113" y="21348"/>
                  </a:lnTo>
                  <a:lnTo>
                    <a:pt x="1322" y="21644"/>
                  </a:lnTo>
                  <a:lnTo>
                    <a:pt x="1531" y="21922"/>
                  </a:lnTo>
                  <a:lnTo>
                    <a:pt x="1774" y="22183"/>
                  </a:lnTo>
                  <a:lnTo>
                    <a:pt x="2017" y="22444"/>
                  </a:lnTo>
                  <a:lnTo>
                    <a:pt x="2278" y="22687"/>
                  </a:lnTo>
                  <a:lnTo>
                    <a:pt x="2556" y="22913"/>
                  </a:lnTo>
                  <a:lnTo>
                    <a:pt x="2834" y="23139"/>
                  </a:lnTo>
                  <a:lnTo>
                    <a:pt x="3130" y="23348"/>
                  </a:lnTo>
                  <a:lnTo>
                    <a:pt x="3443" y="23539"/>
                  </a:lnTo>
                  <a:lnTo>
                    <a:pt x="3773" y="23730"/>
                  </a:lnTo>
                  <a:lnTo>
                    <a:pt x="4104" y="23886"/>
                  </a:lnTo>
                  <a:lnTo>
                    <a:pt x="4451" y="24043"/>
                  </a:lnTo>
                  <a:lnTo>
                    <a:pt x="4799" y="24182"/>
                  </a:lnTo>
                  <a:lnTo>
                    <a:pt x="5164" y="24304"/>
                  </a:lnTo>
                  <a:lnTo>
                    <a:pt x="5529" y="24408"/>
                  </a:lnTo>
                  <a:lnTo>
                    <a:pt x="5912" y="24512"/>
                  </a:lnTo>
                  <a:lnTo>
                    <a:pt x="6311" y="24582"/>
                  </a:lnTo>
                  <a:lnTo>
                    <a:pt x="6711" y="24634"/>
                  </a:lnTo>
                  <a:lnTo>
                    <a:pt x="7111" y="24686"/>
                  </a:lnTo>
                  <a:lnTo>
                    <a:pt x="7528" y="24704"/>
                  </a:lnTo>
                  <a:lnTo>
                    <a:pt x="7946" y="24721"/>
                  </a:lnTo>
                  <a:lnTo>
                    <a:pt x="8311" y="24721"/>
                  </a:lnTo>
                  <a:lnTo>
                    <a:pt x="8658" y="24704"/>
                  </a:lnTo>
                  <a:lnTo>
                    <a:pt x="9006" y="24669"/>
                  </a:lnTo>
                  <a:lnTo>
                    <a:pt x="9336" y="24634"/>
                  </a:lnTo>
                  <a:lnTo>
                    <a:pt x="9649" y="24582"/>
                  </a:lnTo>
                  <a:lnTo>
                    <a:pt x="9962" y="24530"/>
                  </a:lnTo>
                  <a:lnTo>
                    <a:pt x="10536" y="24391"/>
                  </a:lnTo>
                  <a:lnTo>
                    <a:pt x="11092" y="24217"/>
                  </a:lnTo>
                  <a:lnTo>
                    <a:pt x="11596" y="24026"/>
                  </a:lnTo>
                  <a:lnTo>
                    <a:pt x="12083" y="23800"/>
                  </a:lnTo>
                  <a:lnTo>
                    <a:pt x="12518" y="23574"/>
                  </a:lnTo>
                  <a:lnTo>
                    <a:pt x="12917" y="23313"/>
                  </a:lnTo>
                  <a:lnTo>
                    <a:pt x="13283" y="23052"/>
                  </a:lnTo>
                  <a:lnTo>
                    <a:pt x="13630" y="22791"/>
                  </a:lnTo>
                  <a:lnTo>
                    <a:pt x="13926" y="22513"/>
                  </a:lnTo>
                  <a:lnTo>
                    <a:pt x="14204" y="22235"/>
                  </a:lnTo>
                  <a:lnTo>
                    <a:pt x="14447" y="21974"/>
                  </a:lnTo>
                  <a:lnTo>
                    <a:pt x="14656" y="21731"/>
                  </a:lnTo>
                  <a:lnTo>
                    <a:pt x="14847" y="21487"/>
                  </a:lnTo>
                  <a:lnTo>
                    <a:pt x="14847" y="21992"/>
                  </a:lnTo>
                  <a:lnTo>
                    <a:pt x="14865" y="22270"/>
                  </a:lnTo>
                  <a:lnTo>
                    <a:pt x="14899" y="22530"/>
                  </a:lnTo>
                  <a:lnTo>
                    <a:pt x="14969" y="22791"/>
                  </a:lnTo>
                  <a:lnTo>
                    <a:pt x="15056" y="23035"/>
                  </a:lnTo>
                  <a:lnTo>
                    <a:pt x="15160" y="23278"/>
                  </a:lnTo>
                  <a:lnTo>
                    <a:pt x="15299" y="23504"/>
                  </a:lnTo>
                  <a:lnTo>
                    <a:pt x="15456" y="23713"/>
                  </a:lnTo>
                  <a:lnTo>
                    <a:pt x="15647" y="23904"/>
                  </a:lnTo>
                  <a:lnTo>
                    <a:pt x="15838" y="24095"/>
                  </a:lnTo>
                  <a:lnTo>
                    <a:pt x="16047" y="24252"/>
                  </a:lnTo>
                  <a:lnTo>
                    <a:pt x="16273" y="24391"/>
                  </a:lnTo>
                  <a:lnTo>
                    <a:pt x="16516" y="24495"/>
                  </a:lnTo>
                  <a:lnTo>
                    <a:pt x="16759" y="24582"/>
                  </a:lnTo>
                  <a:lnTo>
                    <a:pt x="17020" y="24651"/>
                  </a:lnTo>
                  <a:lnTo>
                    <a:pt x="17281" y="24686"/>
                  </a:lnTo>
                  <a:lnTo>
                    <a:pt x="17542" y="24704"/>
                  </a:lnTo>
                  <a:lnTo>
                    <a:pt x="17820" y="24686"/>
                  </a:lnTo>
                  <a:lnTo>
                    <a:pt x="18098" y="24651"/>
                  </a:lnTo>
                  <a:lnTo>
                    <a:pt x="18341" y="24582"/>
                  </a:lnTo>
                  <a:lnTo>
                    <a:pt x="18602" y="24495"/>
                  </a:lnTo>
                  <a:lnTo>
                    <a:pt x="18828" y="24373"/>
                  </a:lnTo>
                  <a:lnTo>
                    <a:pt x="19054" y="24234"/>
                  </a:lnTo>
                  <a:lnTo>
                    <a:pt x="19263" y="24095"/>
                  </a:lnTo>
                  <a:lnTo>
                    <a:pt x="19454" y="23921"/>
                  </a:lnTo>
                  <a:lnTo>
                    <a:pt x="19628" y="23713"/>
                  </a:lnTo>
                  <a:lnTo>
                    <a:pt x="19784" y="23521"/>
                  </a:lnTo>
                  <a:lnTo>
                    <a:pt x="19923" y="23295"/>
                  </a:lnTo>
                  <a:lnTo>
                    <a:pt x="20028" y="23052"/>
                  </a:lnTo>
                  <a:lnTo>
                    <a:pt x="20132" y="22809"/>
                  </a:lnTo>
                  <a:lnTo>
                    <a:pt x="20184" y="22548"/>
                  </a:lnTo>
                  <a:lnTo>
                    <a:pt x="20236" y="22287"/>
                  </a:lnTo>
                  <a:lnTo>
                    <a:pt x="20254" y="22009"/>
                  </a:lnTo>
                  <a:lnTo>
                    <a:pt x="20254" y="8745"/>
                  </a:lnTo>
                  <a:lnTo>
                    <a:pt x="20236" y="8223"/>
                  </a:lnTo>
                  <a:lnTo>
                    <a:pt x="20184" y="7615"/>
                  </a:lnTo>
                  <a:lnTo>
                    <a:pt x="20149" y="7302"/>
                  </a:lnTo>
                  <a:lnTo>
                    <a:pt x="20097" y="6971"/>
                  </a:lnTo>
                  <a:lnTo>
                    <a:pt x="20028" y="6624"/>
                  </a:lnTo>
                  <a:lnTo>
                    <a:pt x="19958" y="6276"/>
                  </a:lnTo>
                  <a:lnTo>
                    <a:pt x="19854" y="5911"/>
                  </a:lnTo>
                  <a:lnTo>
                    <a:pt x="19750" y="5546"/>
                  </a:lnTo>
                  <a:lnTo>
                    <a:pt x="19611" y="5198"/>
                  </a:lnTo>
                  <a:lnTo>
                    <a:pt x="19471" y="4816"/>
                  </a:lnTo>
                  <a:lnTo>
                    <a:pt x="19298" y="4451"/>
                  </a:lnTo>
                  <a:lnTo>
                    <a:pt x="19106" y="4103"/>
                  </a:lnTo>
                  <a:lnTo>
                    <a:pt x="18880" y="3738"/>
                  </a:lnTo>
                  <a:lnTo>
                    <a:pt x="18637" y="3390"/>
                  </a:lnTo>
                  <a:lnTo>
                    <a:pt x="18376" y="3043"/>
                  </a:lnTo>
                  <a:lnTo>
                    <a:pt x="18081" y="2712"/>
                  </a:lnTo>
                  <a:lnTo>
                    <a:pt x="17750" y="2382"/>
                  </a:lnTo>
                  <a:lnTo>
                    <a:pt x="17403" y="2069"/>
                  </a:lnTo>
                  <a:lnTo>
                    <a:pt x="17003" y="1774"/>
                  </a:lnTo>
                  <a:lnTo>
                    <a:pt x="16586" y="1495"/>
                  </a:lnTo>
                  <a:lnTo>
                    <a:pt x="16134" y="1235"/>
                  </a:lnTo>
                  <a:lnTo>
                    <a:pt x="15647" y="991"/>
                  </a:lnTo>
                  <a:lnTo>
                    <a:pt x="15125" y="783"/>
                  </a:lnTo>
                  <a:lnTo>
                    <a:pt x="14552" y="574"/>
                  </a:lnTo>
                  <a:lnTo>
                    <a:pt x="13961" y="400"/>
                  </a:lnTo>
                  <a:lnTo>
                    <a:pt x="13317" y="261"/>
                  </a:lnTo>
                  <a:lnTo>
                    <a:pt x="12622" y="157"/>
                  </a:lnTo>
                  <a:lnTo>
                    <a:pt x="11892" y="70"/>
                  </a:lnTo>
                  <a:lnTo>
                    <a:pt x="11127" y="18"/>
                  </a:lnTo>
                  <a:lnTo>
                    <a:pt x="10310" y="0"/>
                  </a:lnTo>
                  <a:close/>
                </a:path>
              </a:pathLst>
            </a:custGeom>
            <a:solidFill>
              <a:srgbClr val="3F245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" name="Google Shape;68;p13"/>
            <p:cNvSpPr/>
            <p:nvPr/>
          </p:nvSpPr>
          <p:spPr>
            <a:xfrm>
              <a:off x="6160175" y="2520875"/>
              <a:ext cx="505900" cy="618025"/>
            </a:xfrm>
            <a:custGeom>
              <a:rect b="b" l="l" r="r" t="t"/>
              <a:pathLst>
                <a:path extrusionOk="0" h="24721" w="20236">
                  <a:moveTo>
                    <a:pt x="14516" y="13473"/>
                  </a:moveTo>
                  <a:lnTo>
                    <a:pt x="14516" y="14308"/>
                  </a:lnTo>
                  <a:lnTo>
                    <a:pt x="14499" y="14742"/>
                  </a:lnTo>
                  <a:lnTo>
                    <a:pt x="14481" y="15159"/>
                  </a:lnTo>
                  <a:lnTo>
                    <a:pt x="14447" y="15559"/>
                  </a:lnTo>
                  <a:lnTo>
                    <a:pt x="14377" y="15924"/>
                  </a:lnTo>
                  <a:lnTo>
                    <a:pt x="14308" y="16289"/>
                  </a:lnTo>
                  <a:lnTo>
                    <a:pt x="14221" y="16620"/>
                  </a:lnTo>
                  <a:lnTo>
                    <a:pt x="14116" y="16933"/>
                  </a:lnTo>
                  <a:lnTo>
                    <a:pt x="14012" y="17228"/>
                  </a:lnTo>
                  <a:lnTo>
                    <a:pt x="13873" y="17506"/>
                  </a:lnTo>
                  <a:lnTo>
                    <a:pt x="13734" y="17767"/>
                  </a:lnTo>
                  <a:lnTo>
                    <a:pt x="13595" y="18011"/>
                  </a:lnTo>
                  <a:lnTo>
                    <a:pt x="13438" y="18237"/>
                  </a:lnTo>
                  <a:lnTo>
                    <a:pt x="13264" y="18445"/>
                  </a:lnTo>
                  <a:lnTo>
                    <a:pt x="13073" y="18636"/>
                  </a:lnTo>
                  <a:lnTo>
                    <a:pt x="12899" y="18828"/>
                  </a:lnTo>
                  <a:lnTo>
                    <a:pt x="12691" y="18984"/>
                  </a:lnTo>
                  <a:lnTo>
                    <a:pt x="12500" y="19141"/>
                  </a:lnTo>
                  <a:lnTo>
                    <a:pt x="12291" y="19280"/>
                  </a:lnTo>
                  <a:lnTo>
                    <a:pt x="12065" y="19401"/>
                  </a:lnTo>
                  <a:lnTo>
                    <a:pt x="11839" y="19506"/>
                  </a:lnTo>
                  <a:lnTo>
                    <a:pt x="11613" y="19610"/>
                  </a:lnTo>
                  <a:lnTo>
                    <a:pt x="11387" y="19697"/>
                  </a:lnTo>
                  <a:lnTo>
                    <a:pt x="11144" y="19784"/>
                  </a:lnTo>
                  <a:lnTo>
                    <a:pt x="10918" y="19853"/>
                  </a:lnTo>
                  <a:lnTo>
                    <a:pt x="10431" y="19958"/>
                  </a:lnTo>
                  <a:lnTo>
                    <a:pt x="9944" y="20027"/>
                  </a:lnTo>
                  <a:lnTo>
                    <a:pt x="9457" y="20062"/>
                  </a:lnTo>
                  <a:lnTo>
                    <a:pt x="8988" y="20079"/>
                  </a:lnTo>
                  <a:lnTo>
                    <a:pt x="8588" y="20062"/>
                  </a:lnTo>
                  <a:lnTo>
                    <a:pt x="8223" y="20010"/>
                  </a:lnTo>
                  <a:lnTo>
                    <a:pt x="7875" y="19940"/>
                  </a:lnTo>
                  <a:lnTo>
                    <a:pt x="7562" y="19836"/>
                  </a:lnTo>
                  <a:lnTo>
                    <a:pt x="7284" y="19697"/>
                  </a:lnTo>
                  <a:lnTo>
                    <a:pt x="7023" y="19558"/>
                  </a:lnTo>
                  <a:lnTo>
                    <a:pt x="6797" y="19384"/>
                  </a:lnTo>
                  <a:lnTo>
                    <a:pt x="6589" y="19193"/>
                  </a:lnTo>
                  <a:lnTo>
                    <a:pt x="6398" y="18984"/>
                  </a:lnTo>
                  <a:lnTo>
                    <a:pt x="6241" y="18758"/>
                  </a:lnTo>
                  <a:lnTo>
                    <a:pt x="6102" y="18532"/>
                  </a:lnTo>
                  <a:lnTo>
                    <a:pt x="5998" y="18289"/>
                  </a:lnTo>
                  <a:lnTo>
                    <a:pt x="5911" y="18045"/>
                  </a:lnTo>
                  <a:lnTo>
                    <a:pt x="5859" y="17785"/>
                  </a:lnTo>
                  <a:lnTo>
                    <a:pt x="5824" y="17541"/>
                  </a:lnTo>
                  <a:lnTo>
                    <a:pt x="5806" y="17280"/>
                  </a:lnTo>
                  <a:lnTo>
                    <a:pt x="5824" y="17089"/>
                  </a:lnTo>
                  <a:lnTo>
                    <a:pt x="5841" y="16898"/>
                  </a:lnTo>
                  <a:lnTo>
                    <a:pt x="5859" y="16724"/>
                  </a:lnTo>
                  <a:lnTo>
                    <a:pt x="5893" y="16550"/>
                  </a:lnTo>
                  <a:lnTo>
                    <a:pt x="5928" y="16394"/>
                  </a:lnTo>
                  <a:lnTo>
                    <a:pt x="5980" y="16237"/>
                  </a:lnTo>
                  <a:lnTo>
                    <a:pt x="6119" y="15959"/>
                  </a:lnTo>
                  <a:lnTo>
                    <a:pt x="6276" y="15698"/>
                  </a:lnTo>
                  <a:lnTo>
                    <a:pt x="6450" y="15472"/>
                  </a:lnTo>
                  <a:lnTo>
                    <a:pt x="6641" y="15264"/>
                  </a:lnTo>
                  <a:lnTo>
                    <a:pt x="6867" y="15090"/>
                  </a:lnTo>
                  <a:lnTo>
                    <a:pt x="7093" y="14933"/>
                  </a:lnTo>
                  <a:lnTo>
                    <a:pt x="7336" y="14794"/>
                  </a:lnTo>
                  <a:lnTo>
                    <a:pt x="7562" y="14673"/>
                  </a:lnTo>
                  <a:lnTo>
                    <a:pt x="7806" y="14586"/>
                  </a:lnTo>
                  <a:lnTo>
                    <a:pt x="8049" y="14499"/>
                  </a:lnTo>
                  <a:lnTo>
                    <a:pt x="8292" y="14429"/>
                  </a:lnTo>
                  <a:lnTo>
                    <a:pt x="8727" y="14342"/>
                  </a:lnTo>
                  <a:lnTo>
                    <a:pt x="14516" y="13473"/>
                  </a:lnTo>
                  <a:close/>
                  <a:moveTo>
                    <a:pt x="10309" y="0"/>
                  </a:moveTo>
                  <a:lnTo>
                    <a:pt x="9596" y="18"/>
                  </a:lnTo>
                  <a:lnTo>
                    <a:pt x="8901" y="70"/>
                  </a:lnTo>
                  <a:lnTo>
                    <a:pt x="8206" y="157"/>
                  </a:lnTo>
                  <a:lnTo>
                    <a:pt x="7545" y="296"/>
                  </a:lnTo>
                  <a:lnTo>
                    <a:pt x="6919" y="452"/>
                  </a:lnTo>
                  <a:lnTo>
                    <a:pt x="6293" y="661"/>
                  </a:lnTo>
                  <a:lnTo>
                    <a:pt x="5702" y="887"/>
                  </a:lnTo>
                  <a:lnTo>
                    <a:pt x="5128" y="1148"/>
                  </a:lnTo>
                  <a:lnTo>
                    <a:pt x="4572" y="1461"/>
                  </a:lnTo>
                  <a:lnTo>
                    <a:pt x="4051" y="1791"/>
                  </a:lnTo>
                  <a:lnTo>
                    <a:pt x="3807" y="1965"/>
                  </a:lnTo>
                  <a:lnTo>
                    <a:pt x="3564" y="2156"/>
                  </a:lnTo>
                  <a:lnTo>
                    <a:pt x="3338" y="2347"/>
                  </a:lnTo>
                  <a:lnTo>
                    <a:pt x="3094" y="2538"/>
                  </a:lnTo>
                  <a:lnTo>
                    <a:pt x="2886" y="2764"/>
                  </a:lnTo>
                  <a:lnTo>
                    <a:pt x="2677" y="2973"/>
                  </a:lnTo>
                  <a:lnTo>
                    <a:pt x="2469" y="3199"/>
                  </a:lnTo>
                  <a:lnTo>
                    <a:pt x="2260" y="3425"/>
                  </a:lnTo>
                  <a:lnTo>
                    <a:pt x="2086" y="3668"/>
                  </a:lnTo>
                  <a:lnTo>
                    <a:pt x="1895" y="3912"/>
                  </a:lnTo>
                  <a:lnTo>
                    <a:pt x="1721" y="4173"/>
                  </a:lnTo>
                  <a:lnTo>
                    <a:pt x="1565" y="4433"/>
                  </a:lnTo>
                  <a:lnTo>
                    <a:pt x="1408" y="4711"/>
                  </a:lnTo>
                  <a:lnTo>
                    <a:pt x="1304" y="5007"/>
                  </a:lnTo>
                  <a:lnTo>
                    <a:pt x="1217" y="5303"/>
                  </a:lnTo>
                  <a:lnTo>
                    <a:pt x="1182" y="5615"/>
                  </a:lnTo>
                  <a:lnTo>
                    <a:pt x="1182" y="5928"/>
                  </a:lnTo>
                  <a:lnTo>
                    <a:pt x="1217" y="6241"/>
                  </a:lnTo>
                  <a:lnTo>
                    <a:pt x="1286" y="6537"/>
                  </a:lnTo>
                  <a:lnTo>
                    <a:pt x="1391" y="6850"/>
                  </a:lnTo>
                  <a:lnTo>
                    <a:pt x="1547" y="7145"/>
                  </a:lnTo>
                  <a:lnTo>
                    <a:pt x="1721" y="7406"/>
                  </a:lnTo>
                  <a:lnTo>
                    <a:pt x="1930" y="7667"/>
                  </a:lnTo>
                  <a:lnTo>
                    <a:pt x="2156" y="7875"/>
                  </a:lnTo>
                  <a:lnTo>
                    <a:pt x="2416" y="8067"/>
                  </a:lnTo>
                  <a:lnTo>
                    <a:pt x="2695" y="8240"/>
                  </a:lnTo>
                  <a:lnTo>
                    <a:pt x="2990" y="8362"/>
                  </a:lnTo>
                  <a:lnTo>
                    <a:pt x="3320" y="8449"/>
                  </a:lnTo>
                  <a:lnTo>
                    <a:pt x="3529" y="8484"/>
                  </a:lnTo>
                  <a:lnTo>
                    <a:pt x="3755" y="8519"/>
                  </a:lnTo>
                  <a:lnTo>
                    <a:pt x="3981" y="8519"/>
                  </a:lnTo>
                  <a:lnTo>
                    <a:pt x="4207" y="8501"/>
                  </a:lnTo>
                  <a:lnTo>
                    <a:pt x="4416" y="8466"/>
                  </a:lnTo>
                  <a:lnTo>
                    <a:pt x="4642" y="8414"/>
                  </a:lnTo>
                  <a:lnTo>
                    <a:pt x="4850" y="8345"/>
                  </a:lnTo>
                  <a:lnTo>
                    <a:pt x="5059" y="8258"/>
                  </a:lnTo>
                  <a:lnTo>
                    <a:pt x="5250" y="8154"/>
                  </a:lnTo>
                  <a:lnTo>
                    <a:pt x="5441" y="8032"/>
                  </a:lnTo>
                  <a:lnTo>
                    <a:pt x="5615" y="7893"/>
                  </a:lnTo>
                  <a:lnTo>
                    <a:pt x="5789" y="7754"/>
                  </a:lnTo>
                  <a:lnTo>
                    <a:pt x="5946" y="7597"/>
                  </a:lnTo>
                  <a:lnTo>
                    <a:pt x="6085" y="7406"/>
                  </a:lnTo>
                  <a:lnTo>
                    <a:pt x="6224" y="7232"/>
                  </a:lnTo>
                  <a:lnTo>
                    <a:pt x="6345" y="7024"/>
                  </a:lnTo>
                  <a:lnTo>
                    <a:pt x="6484" y="6763"/>
                  </a:lnTo>
                  <a:lnTo>
                    <a:pt x="6658" y="6519"/>
                  </a:lnTo>
                  <a:lnTo>
                    <a:pt x="6832" y="6293"/>
                  </a:lnTo>
                  <a:lnTo>
                    <a:pt x="7023" y="6085"/>
                  </a:lnTo>
                  <a:lnTo>
                    <a:pt x="7232" y="5876"/>
                  </a:lnTo>
                  <a:lnTo>
                    <a:pt x="7458" y="5702"/>
                  </a:lnTo>
                  <a:lnTo>
                    <a:pt x="7684" y="5546"/>
                  </a:lnTo>
                  <a:lnTo>
                    <a:pt x="7945" y="5389"/>
                  </a:lnTo>
                  <a:lnTo>
                    <a:pt x="8206" y="5268"/>
                  </a:lnTo>
                  <a:lnTo>
                    <a:pt x="8484" y="5146"/>
                  </a:lnTo>
                  <a:lnTo>
                    <a:pt x="8762" y="5042"/>
                  </a:lnTo>
                  <a:lnTo>
                    <a:pt x="9057" y="4972"/>
                  </a:lnTo>
                  <a:lnTo>
                    <a:pt x="9370" y="4903"/>
                  </a:lnTo>
                  <a:lnTo>
                    <a:pt x="9683" y="4868"/>
                  </a:lnTo>
                  <a:lnTo>
                    <a:pt x="10014" y="4833"/>
                  </a:lnTo>
                  <a:lnTo>
                    <a:pt x="10361" y="4816"/>
                  </a:lnTo>
                  <a:lnTo>
                    <a:pt x="10831" y="4833"/>
                  </a:lnTo>
                  <a:lnTo>
                    <a:pt x="11283" y="4885"/>
                  </a:lnTo>
                  <a:lnTo>
                    <a:pt x="11700" y="4955"/>
                  </a:lnTo>
                  <a:lnTo>
                    <a:pt x="12100" y="5042"/>
                  </a:lnTo>
                  <a:lnTo>
                    <a:pt x="12482" y="5181"/>
                  </a:lnTo>
                  <a:lnTo>
                    <a:pt x="12812" y="5320"/>
                  </a:lnTo>
                  <a:lnTo>
                    <a:pt x="13125" y="5494"/>
                  </a:lnTo>
                  <a:lnTo>
                    <a:pt x="13404" y="5702"/>
                  </a:lnTo>
                  <a:lnTo>
                    <a:pt x="13664" y="5928"/>
                  </a:lnTo>
                  <a:lnTo>
                    <a:pt x="13890" y="6172"/>
                  </a:lnTo>
                  <a:lnTo>
                    <a:pt x="14082" y="6450"/>
                  </a:lnTo>
                  <a:lnTo>
                    <a:pt x="14238" y="6745"/>
                  </a:lnTo>
                  <a:lnTo>
                    <a:pt x="14360" y="7058"/>
                  </a:lnTo>
                  <a:lnTo>
                    <a:pt x="14447" y="7406"/>
                  </a:lnTo>
                  <a:lnTo>
                    <a:pt x="14499" y="7754"/>
                  </a:lnTo>
                  <a:lnTo>
                    <a:pt x="14516" y="8136"/>
                  </a:lnTo>
                  <a:lnTo>
                    <a:pt x="14499" y="8362"/>
                  </a:lnTo>
                  <a:lnTo>
                    <a:pt x="14464" y="8588"/>
                  </a:lnTo>
                  <a:lnTo>
                    <a:pt x="14429" y="8692"/>
                  </a:lnTo>
                  <a:lnTo>
                    <a:pt x="14394" y="8814"/>
                  </a:lnTo>
                  <a:lnTo>
                    <a:pt x="14325" y="8918"/>
                  </a:lnTo>
                  <a:lnTo>
                    <a:pt x="14255" y="9023"/>
                  </a:lnTo>
                  <a:lnTo>
                    <a:pt x="14168" y="9127"/>
                  </a:lnTo>
                  <a:lnTo>
                    <a:pt x="14064" y="9214"/>
                  </a:lnTo>
                  <a:lnTo>
                    <a:pt x="13942" y="9301"/>
                  </a:lnTo>
                  <a:lnTo>
                    <a:pt x="13786" y="9388"/>
                  </a:lnTo>
                  <a:lnTo>
                    <a:pt x="13612" y="9457"/>
                  </a:lnTo>
                  <a:lnTo>
                    <a:pt x="13421" y="9527"/>
                  </a:lnTo>
                  <a:lnTo>
                    <a:pt x="13212" y="9579"/>
                  </a:lnTo>
                  <a:lnTo>
                    <a:pt x="12969" y="9614"/>
                  </a:lnTo>
                  <a:lnTo>
                    <a:pt x="7076" y="10518"/>
                  </a:lnTo>
                  <a:lnTo>
                    <a:pt x="6658" y="10570"/>
                  </a:lnTo>
                  <a:lnTo>
                    <a:pt x="6258" y="10657"/>
                  </a:lnTo>
                  <a:lnTo>
                    <a:pt x="5876" y="10744"/>
                  </a:lnTo>
                  <a:lnTo>
                    <a:pt x="5494" y="10848"/>
                  </a:lnTo>
                  <a:lnTo>
                    <a:pt x="5128" y="10952"/>
                  </a:lnTo>
                  <a:lnTo>
                    <a:pt x="4781" y="11074"/>
                  </a:lnTo>
                  <a:lnTo>
                    <a:pt x="4433" y="11213"/>
                  </a:lnTo>
                  <a:lnTo>
                    <a:pt x="4103" y="11352"/>
                  </a:lnTo>
                  <a:lnTo>
                    <a:pt x="3772" y="11509"/>
                  </a:lnTo>
                  <a:lnTo>
                    <a:pt x="3460" y="11683"/>
                  </a:lnTo>
                  <a:lnTo>
                    <a:pt x="3164" y="11856"/>
                  </a:lnTo>
                  <a:lnTo>
                    <a:pt x="2886" y="12030"/>
                  </a:lnTo>
                  <a:lnTo>
                    <a:pt x="2608" y="12239"/>
                  </a:lnTo>
                  <a:lnTo>
                    <a:pt x="2347" y="12430"/>
                  </a:lnTo>
                  <a:lnTo>
                    <a:pt x="2104" y="12656"/>
                  </a:lnTo>
                  <a:lnTo>
                    <a:pt x="1878" y="12882"/>
                  </a:lnTo>
                  <a:lnTo>
                    <a:pt x="1652" y="13108"/>
                  </a:lnTo>
                  <a:lnTo>
                    <a:pt x="1443" y="13352"/>
                  </a:lnTo>
                  <a:lnTo>
                    <a:pt x="1252" y="13595"/>
                  </a:lnTo>
                  <a:lnTo>
                    <a:pt x="1060" y="13856"/>
                  </a:lnTo>
                  <a:lnTo>
                    <a:pt x="904" y="14134"/>
                  </a:lnTo>
                  <a:lnTo>
                    <a:pt x="748" y="14412"/>
                  </a:lnTo>
                  <a:lnTo>
                    <a:pt x="608" y="14690"/>
                  </a:lnTo>
                  <a:lnTo>
                    <a:pt x="469" y="14986"/>
                  </a:lnTo>
                  <a:lnTo>
                    <a:pt x="365" y="15299"/>
                  </a:lnTo>
                  <a:lnTo>
                    <a:pt x="261" y="15594"/>
                  </a:lnTo>
                  <a:lnTo>
                    <a:pt x="191" y="15924"/>
                  </a:lnTo>
                  <a:lnTo>
                    <a:pt x="122" y="16237"/>
                  </a:lnTo>
                  <a:lnTo>
                    <a:pt x="70" y="16568"/>
                  </a:lnTo>
                  <a:lnTo>
                    <a:pt x="17" y="16915"/>
                  </a:lnTo>
                  <a:lnTo>
                    <a:pt x="0" y="17263"/>
                  </a:lnTo>
                  <a:lnTo>
                    <a:pt x="0" y="17611"/>
                  </a:lnTo>
                  <a:lnTo>
                    <a:pt x="0" y="17993"/>
                  </a:lnTo>
                  <a:lnTo>
                    <a:pt x="35" y="18358"/>
                  </a:lnTo>
                  <a:lnTo>
                    <a:pt x="87" y="18723"/>
                  </a:lnTo>
                  <a:lnTo>
                    <a:pt x="156" y="19088"/>
                  </a:lnTo>
                  <a:lnTo>
                    <a:pt x="243" y="19436"/>
                  </a:lnTo>
                  <a:lnTo>
                    <a:pt x="348" y="19784"/>
                  </a:lnTo>
                  <a:lnTo>
                    <a:pt x="469" y="20114"/>
                  </a:lnTo>
                  <a:lnTo>
                    <a:pt x="591" y="20427"/>
                  </a:lnTo>
                  <a:lnTo>
                    <a:pt x="748" y="20757"/>
                  </a:lnTo>
                  <a:lnTo>
                    <a:pt x="921" y="21053"/>
                  </a:lnTo>
                  <a:lnTo>
                    <a:pt x="1113" y="21348"/>
                  </a:lnTo>
                  <a:lnTo>
                    <a:pt x="1321" y="21644"/>
                  </a:lnTo>
                  <a:lnTo>
                    <a:pt x="1530" y="21922"/>
                  </a:lnTo>
                  <a:lnTo>
                    <a:pt x="1773" y="22183"/>
                  </a:lnTo>
                  <a:lnTo>
                    <a:pt x="2017" y="22444"/>
                  </a:lnTo>
                  <a:lnTo>
                    <a:pt x="2277" y="22687"/>
                  </a:lnTo>
                  <a:lnTo>
                    <a:pt x="2538" y="22913"/>
                  </a:lnTo>
                  <a:lnTo>
                    <a:pt x="2834" y="23139"/>
                  </a:lnTo>
                  <a:lnTo>
                    <a:pt x="3129" y="23348"/>
                  </a:lnTo>
                  <a:lnTo>
                    <a:pt x="3442" y="23539"/>
                  </a:lnTo>
                  <a:lnTo>
                    <a:pt x="3755" y="23730"/>
                  </a:lnTo>
                  <a:lnTo>
                    <a:pt x="4085" y="23886"/>
                  </a:lnTo>
                  <a:lnTo>
                    <a:pt x="4433" y="24043"/>
                  </a:lnTo>
                  <a:lnTo>
                    <a:pt x="4798" y="24182"/>
                  </a:lnTo>
                  <a:lnTo>
                    <a:pt x="5163" y="24304"/>
                  </a:lnTo>
                  <a:lnTo>
                    <a:pt x="5528" y="24408"/>
                  </a:lnTo>
                  <a:lnTo>
                    <a:pt x="5911" y="24512"/>
                  </a:lnTo>
                  <a:lnTo>
                    <a:pt x="6311" y="24582"/>
                  </a:lnTo>
                  <a:lnTo>
                    <a:pt x="6710" y="24634"/>
                  </a:lnTo>
                  <a:lnTo>
                    <a:pt x="7110" y="24686"/>
                  </a:lnTo>
                  <a:lnTo>
                    <a:pt x="7528" y="24704"/>
                  </a:lnTo>
                  <a:lnTo>
                    <a:pt x="7945" y="24721"/>
                  </a:lnTo>
                  <a:lnTo>
                    <a:pt x="8310" y="24721"/>
                  </a:lnTo>
                  <a:lnTo>
                    <a:pt x="8658" y="24704"/>
                  </a:lnTo>
                  <a:lnTo>
                    <a:pt x="8988" y="24669"/>
                  </a:lnTo>
                  <a:lnTo>
                    <a:pt x="9318" y="24634"/>
                  </a:lnTo>
                  <a:lnTo>
                    <a:pt x="9648" y="24582"/>
                  </a:lnTo>
                  <a:lnTo>
                    <a:pt x="9944" y="24530"/>
                  </a:lnTo>
                  <a:lnTo>
                    <a:pt x="10535" y="24391"/>
                  </a:lnTo>
                  <a:lnTo>
                    <a:pt x="11091" y="24217"/>
                  </a:lnTo>
                  <a:lnTo>
                    <a:pt x="11596" y="24026"/>
                  </a:lnTo>
                  <a:lnTo>
                    <a:pt x="12065" y="23800"/>
                  </a:lnTo>
                  <a:lnTo>
                    <a:pt x="12500" y="23574"/>
                  </a:lnTo>
                  <a:lnTo>
                    <a:pt x="12917" y="23313"/>
                  </a:lnTo>
                  <a:lnTo>
                    <a:pt x="13282" y="23052"/>
                  </a:lnTo>
                  <a:lnTo>
                    <a:pt x="13612" y="22791"/>
                  </a:lnTo>
                  <a:lnTo>
                    <a:pt x="13925" y="22513"/>
                  </a:lnTo>
                  <a:lnTo>
                    <a:pt x="14203" y="22235"/>
                  </a:lnTo>
                  <a:lnTo>
                    <a:pt x="14447" y="21974"/>
                  </a:lnTo>
                  <a:lnTo>
                    <a:pt x="14655" y="21731"/>
                  </a:lnTo>
                  <a:lnTo>
                    <a:pt x="14846" y="21487"/>
                  </a:lnTo>
                  <a:lnTo>
                    <a:pt x="14846" y="21992"/>
                  </a:lnTo>
                  <a:lnTo>
                    <a:pt x="14864" y="22270"/>
                  </a:lnTo>
                  <a:lnTo>
                    <a:pt x="14899" y="22530"/>
                  </a:lnTo>
                  <a:lnTo>
                    <a:pt x="14951" y="22791"/>
                  </a:lnTo>
                  <a:lnTo>
                    <a:pt x="15055" y="23035"/>
                  </a:lnTo>
                  <a:lnTo>
                    <a:pt x="15159" y="23278"/>
                  </a:lnTo>
                  <a:lnTo>
                    <a:pt x="15298" y="23504"/>
                  </a:lnTo>
                  <a:lnTo>
                    <a:pt x="15455" y="23713"/>
                  </a:lnTo>
                  <a:lnTo>
                    <a:pt x="15629" y="23904"/>
                  </a:lnTo>
                  <a:lnTo>
                    <a:pt x="15837" y="24095"/>
                  </a:lnTo>
                  <a:lnTo>
                    <a:pt x="16046" y="24252"/>
                  </a:lnTo>
                  <a:lnTo>
                    <a:pt x="16272" y="24391"/>
                  </a:lnTo>
                  <a:lnTo>
                    <a:pt x="16515" y="24495"/>
                  </a:lnTo>
                  <a:lnTo>
                    <a:pt x="16759" y="24582"/>
                  </a:lnTo>
                  <a:lnTo>
                    <a:pt x="17020" y="24651"/>
                  </a:lnTo>
                  <a:lnTo>
                    <a:pt x="17280" y="24686"/>
                  </a:lnTo>
                  <a:lnTo>
                    <a:pt x="17541" y="24704"/>
                  </a:lnTo>
                  <a:lnTo>
                    <a:pt x="17819" y="24686"/>
                  </a:lnTo>
                  <a:lnTo>
                    <a:pt x="18080" y="24651"/>
                  </a:lnTo>
                  <a:lnTo>
                    <a:pt x="18341" y="24582"/>
                  </a:lnTo>
                  <a:lnTo>
                    <a:pt x="18584" y="24495"/>
                  </a:lnTo>
                  <a:lnTo>
                    <a:pt x="18827" y="24373"/>
                  </a:lnTo>
                  <a:lnTo>
                    <a:pt x="19053" y="24234"/>
                  </a:lnTo>
                  <a:lnTo>
                    <a:pt x="19262" y="24095"/>
                  </a:lnTo>
                  <a:lnTo>
                    <a:pt x="19453" y="23921"/>
                  </a:lnTo>
                  <a:lnTo>
                    <a:pt x="19627" y="23713"/>
                  </a:lnTo>
                  <a:lnTo>
                    <a:pt x="19784" y="23521"/>
                  </a:lnTo>
                  <a:lnTo>
                    <a:pt x="19905" y="23295"/>
                  </a:lnTo>
                  <a:lnTo>
                    <a:pt x="20027" y="23052"/>
                  </a:lnTo>
                  <a:lnTo>
                    <a:pt x="20114" y="22809"/>
                  </a:lnTo>
                  <a:lnTo>
                    <a:pt x="20183" y="22548"/>
                  </a:lnTo>
                  <a:lnTo>
                    <a:pt x="20218" y="22287"/>
                  </a:lnTo>
                  <a:lnTo>
                    <a:pt x="20236" y="22009"/>
                  </a:lnTo>
                  <a:lnTo>
                    <a:pt x="20236" y="8745"/>
                  </a:lnTo>
                  <a:lnTo>
                    <a:pt x="20218" y="8223"/>
                  </a:lnTo>
                  <a:lnTo>
                    <a:pt x="20183" y="7615"/>
                  </a:lnTo>
                  <a:lnTo>
                    <a:pt x="20149" y="7302"/>
                  </a:lnTo>
                  <a:lnTo>
                    <a:pt x="20097" y="6971"/>
                  </a:lnTo>
                  <a:lnTo>
                    <a:pt x="20027" y="6624"/>
                  </a:lnTo>
                  <a:lnTo>
                    <a:pt x="19940" y="6276"/>
                  </a:lnTo>
                  <a:lnTo>
                    <a:pt x="19853" y="5911"/>
                  </a:lnTo>
                  <a:lnTo>
                    <a:pt x="19749" y="5546"/>
                  </a:lnTo>
                  <a:lnTo>
                    <a:pt x="19610" y="5198"/>
                  </a:lnTo>
                  <a:lnTo>
                    <a:pt x="19453" y="4816"/>
                  </a:lnTo>
                  <a:lnTo>
                    <a:pt x="19297" y="4451"/>
                  </a:lnTo>
                  <a:lnTo>
                    <a:pt x="19088" y="4103"/>
                  </a:lnTo>
                  <a:lnTo>
                    <a:pt x="18880" y="3738"/>
                  </a:lnTo>
                  <a:lnTo>
                    <a:pt x="18636" y="3390"/>
                  </a:lnTo>
                  <a:lnTo>
                    <a:pt x="18358" y="3043"/>
                  </a:lnTo>
                  <a:lnTo>
                    <a:pt x="18063" y="2712"/>
                  </a:lnTo>
                  <a:lnTo>
                    <a:pt x="17750" y="2382"/>
                  </a:lnTo>
                  <a:lnTo>
                    <a:pt x="17385" y="2069"/>
                  </a:lnTo>
                  <a:lnTo>
                    <a:pt x="17002" y="1774"/>
                  </a:lnTo>
                  <a:lnTo>
                    <a:pt x="16585" y="1495"/>
                  </a:lnTo>
                  <a:lnTo>
                    <a:pt x="16133" y="1235"/>
                  </a:lnTo>
                  <a:lnTo>
                    <a:pt x="15646" y="991"/>
                  </a:lnTo>
                  <a:lnTo>
                    <a:pt x="15107" y="783"/>
                  </a:lnTo>
                  <a:lnTo>
                    <a:pt x="14551" y="574"/>
                  </a:lnTo>
                  <a:lnTo>
                    <a:pt x="13942" y="400"/>
                  </a:lnTo>
                  <a:lnTo>
                    <a:pt x="13299" y="261"/>
                  </a:lnTo>
                  <a:lnTo>
                    <a:pt x="12621" y="157"/>
                  </a:lnTo>
                  <a:lnTo>
                    <a:pt x="11891" y="70"/>
                  </a:lnTo>
                  <a:lnTo>
                    <a:pt x="11126" y="18"/>
                  </a:lnTo>
                  <a:lnTo>
                    <a:pt x="10309" y="0"/>
                  </a:lnTo>
                  <a:close/>
                </a:path>
              </a:pathLst>
            </a:custGeom>
            <a:solidFill>
              <a:srgbClr val="3F245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" name="Google Shape;69;p13"/>
            <p:cNvSpPr/>
            <p:nvPr/>
          </p:nvSpPr>
          <p:spPr>
            <a:xfrm>
              <a:off x="4512550" y="2521750"/>
              <a:ext cx="519375" cy="616725"/>
            </a:xfrm>
            <a:custGeom>
              <a:rect b="b" l="l" r="r" t="t"/>
              <a:pathLst>
                <a:path extrusionOk="0" h="24669" w="20775">
                  <a:moveTo>
                    <a:pt x="12291" y="0"/>
                  </a:moveTo>
                  <a:lnTo>
                    <a:pt x="11787" y="17"/>
                  </a:lnTo>
                  <a:lnTo>
                    <a:pt x="11283" y="52"/>
                  </a:lnTo>
                  <a:lnTo>
                    <a:pt x="10779" y="122"/>
                  </a:lnTo>
                  <a:lnTo>
                    <a:pt x="10292" y="226"/>
                  </a:lnTo>
                  <a:lnTo>
                    <a:pt x="9822" y="348"/>
                  </a:lnTo>
                  <a:lnTo>
                    <a:pt x="9370" y="504"/>
                  </a:lnTo>
                  <a:lnTo>
                    <a:pt x="8918" y="678"/>
                  </a:lnTo>
                  <a:lnTo>
                    <a:pt x="8484" y="869"/>
                  </a:lnTo>
                  <a:lnTo>
                    <a:pt x="8067" y="1095"/>
                  </a:lnTo>
                  <a:lnTo>
                    <a:pt x="7667" y="1339"/>
                  </a:lnTo>
                  <a:lnTo>
                    <a:pt x="7284" y="1617"/>
                  </a:lnTo>
                  <a:lnTo>
                    <a:pt x="6919" y="1912"/>
                  </a:lnTo>
                  <a:lnTo>
                    <a:pt x="6589" y="2225"/>
                  </a:lnTo>
                  <a:lnTo>
                    <a:pt x="6259" y="2573"/>
                  </a:lnTo>
                  <a:lnTo>
                    <a:pt x="5963" y="2921"/>
                  </a:lnTo>
                  <a:lnTo>
                    <a:pt x="5685" y="3303"/>
                  </a:lnTo>
                  <a:lnTo>
                    <a:pt x="5650" y="3025"/>
                  </a:lnTo>
                  <a:lnTo>
                    <a:pt x="5598" y="2764"/>
                  </a:lnTo>
                  <a:lnTo>
                    <a:pt x="5511" y="2521"/>
                  </a:lnTo>
                  <a:lnTo>
                    <a:pt x="5407" y="2277"/>
                  </a:lnTo>
                  <a:lnTo>
                    <a:pt x="5285" y="2034"/>
                  </a:lnTo>
                  <a:lnTo>
                    <a:pt x="5146" y="1825"/>
                  </a:lnTo>
                  <a:lnTo>
                    <a:pt x="4972" y="1617"/>
                  </a:lnTo>
                  <a:lnTo>
                    <a:pt x="4798" y="1426"/>
                  </a:lnTo>
                  <a:lnTo>
                    <a:pt x="4590" y="1252"/>
                  </a:lnTo>
                  <a:lnTo>
                    <a:pt x="4381" y="1113"/>
                  </a:lnTo>
                  <a:lnTo>
                    <a:pt x="4155" y="974"/>
                  </a:lnTo>
                  <a:lnTo>
                    <a:pt x="3912" y="869"/>
                  </a:lnTo>
                  <a:lnTo>
                    <a:pt x="3668" y="782"/>
                  </a:lnTo>
                  <a:lnTo>
                    <a:pt x="3408" y="713"/>
                  </a:lnTo>
                  <a:lnTo>
                    <a:pt x="3129" y="678"/>
                  </a:lnTo>
                  <a:lnTo>
                    <a:pt x="2851" y="661"/>
                  </a:lnTo>
                  <a:lnTo>
                    <a:pt x="2573" y="678"/>
                  </a:lnTo>
                  <a:lnTo>
                    <a:pt x="2278" y="713"/>
                  </a:lnTo>
                  <a:lnTo>
                    <a:pt x="2017" y="782"/>
                  </a:lnTo>
                  <a:lnTo>
                    <a:pt x="1756" y="887"/>
                  </a:lnTo>
                  <a:lnTo>
                    <a:pt x="1495" y="1008"/>
                  </a:lnTo>
                  <a:lnTo>
                    <a:pt x="1269" y="1147"/>
                  </a:lnTo>
                  <a:lnTo>
                    <a:pt x="1043" y="1304"/>
                  </a:lnTo>
                  <a:lnTo>
                    <a:pt x="835" y="1495"/>
                  </a:lnTo>
                  <a:lnTo>
                    <a:pt x="661" y="1704"/>
                  </a:lnTo>
                  <a:lnTo>
                    <a:pt x="487" y="1912"/>
                  </a:lnTo>
                  <a:lnTo>
                    <a:pt x="348" y="2156"/>
                  </a:lnTo>
                  <a:lnTo>
                    <a:pt x="226" y="2399"/>
                  </a:lnTo>
                  <a:lnTo>
                    <a:pt x="139" y="2660"/>
                  </a:lnTo>
                  <a:lnTo>
                    <a:pt x="70" y="2938"/>
                  </a:lnTo>
                  <a:lnTo>
                    <a:pt x="18" y="3216"/>
                  </a:lnTo>
                  <a:lnTo>
                    <a:pt x="0" y="3512"/>
                  </a:lnTo>
                  <a:lnTo>
                    <a:pt x="0" y="21748"/>
                  </a:lnTo>
                  <a:lnTo>
                    <a:pt x="18" y="22043"/>
                  </a:lnTo>
                  <a:lnTo>
                    <a:pt x="70" y="22339"/>
                  </a:lnTo>
                  <a:lnTo>
                    <a:pt x="139" y="22617"/>
                  </a:lnTo>
                  <a:lnTo>
                    <a:pt x="244" y="22878"/>
                  </a:lnTo>
                  <a:lnTo>
                    <a:pt x="365" y="23139"/>
                  </a:lnTo>
                  <a:lnTo>
                    <a:pt x="504" y="23382"/>
                  </a:lnTo>
                  <a:lnTo>
                    <a:pt x="678" y="23608"/>
                  </a:lnTo>
                  <a:lnTo>
                    <a:pt x="869" y="23817"/>
                  </a:lnTo>
                  <a:lnTo>
                    <a:pt x="1061" y="23991"/>
                  </a:lnTo>
                  <a:lnTo>
                    <a:pt x="1287" y="24164"/>
                  </a:lnTo>
                  <a:lnTo>
                    <a:pt x="1530" y="24303"/>
                  </a:lnTo>
                  <a:lnTo>
                    <a:pt x="1791" y="24425"/>
                  </a:lnTo>
                  <a:lnTo>
                    <a:pt x="2052" y="24529"/>
                  </a:lnTo>
                  <a:lnTo>
                    <a:pt x="2330" y="24599"/>
                  </a:lnTo>
                  <a:lnTo>
                    <a:pt x="2625" y="24651"/>
                  </a:lnTo>
                  <a:lnTo>
                    <a:pt x="2921" y="24669"/>
                  </a:lnTo>
                  <a:lnTo>
                    <a:pt x="3216" y="24651"/>
                  </a:lnTo>
                  <a:lnTo>
                    <a:pt x="3512" y="24599"/>
                  </a:lnTo>
                  <a:lnTo>
                    <a:pt x="3790" y="24529"/>
                  </a:lnTo>
                  <a:lnTo>
                    <a:pt x="4051" y="24443"/>
                  </a:lnTo>
                  <a:lnTo>
                    <a:pt x="4312" y="24303"/>
                  </a:lnTo>
                  <a:lnTo>
                    <a:pt x="4538" y="24164"/>
                  </a:lnTo>
                  <a:lnTo>
                    <a:pt x="4764" y="23991"/>
                  </a:lnTo>
                  <a:lnTo>
                    <a:pt x="4972" y="23817"/>
                  </a:lnTo>
                  <a:lnTo>
                    <a:pt x="5163" y="23608"/>
                  </a:lnTo>
                  <a:lnTo>
                    <a:pt x="5337" y="23382"/>
                  </a:lnTo>
                  <a:lnTo>
                    <a:pt x="5476" y="23139"/>
                  </a:lnTo>
                  <a:lnTo>
                    <a:pt x="5598" y="22895"/>
                  </a:lnTo>
                  <a:lnTo>
                    <a:pt x="5702" y="22617"/>
                  </a:lnTo>
                  <a:lnTo>
                    <a:pt x="5772" y="22339"/>
                  </a:lnTo>
                  <a:lnTo>
                    <a:pt x="5807" y="22061"/>
                  </a:lnTo>
                  <a:lnTo>
                    <a:pt x="5824" y="21765"/>
                  </a:lnTo>
                  <a:lnTo>
                    <a:pt x="5824" y="10552"/>
                  </a:lnTo>
                  <a:lnTo>
                    <a:pt x="5824" y="10257"/>
                  </a:lnTo>
                  <a:lnTo>
                    <a:pt x="5841" y="9961"/>
                  </a:lnTo>
                  <a:lnTo>
                    <a:pt x="5876" y="9683"/>
                  </a:lnTo>
                  <a:lnTo>
                    <a:pt x="5911" y="9405"/>
                  </a:lnTo>
                  <a:lnTo>
                    <a:pt x="5963" y="9144"/>
                  </a:lnTo>
                  <a:lnTo>
                    <a:pt x="6015" y="8883"/>
                  </a:lnTo>
                  <a:lnTo>
                    <a:pt x="6067" y="8623"/>
                  </a:lnTo>
                  <a:lnTo>
                    <a:pt x="6154" y="8379"/>
                  </a:lnTo>
                  <a:lnTo>
                    <a:pt x="6241" y="8153"/>
                  </a:lnTo>
                  <a:lnTo>
                    <a:pt x="6328" y="7910"/>
                  </a:lnTo>
                  <a:lnTo>
                    <a:pt x="6432" y="7701"/>
                  </a:lnTo>
                  <a:lnTo>
                    <a:pt x="6537" y="7493"/>
                  </a:lnTo>
                  <a:lnTo>
                    <a:pt x="6658" y="7284"/>
                  </a:lnTo>
                  <a:lnTo>
                    <a:pt x="6798" y="7093"/>
                  </a:lnTo>
                  <a:lnTo>
                    <a:pt x="6937" y="6902"/>
                  </a:lnTo>
                  <a:lnTo>
                    <a:pt x="7076" y="6728"/>
                  </a:lnTo>
                  <a:lnTo>
                    <a:pt x="7232" y="6554"/>
                  </a:lnTo>
                  <a:lnTo>
                    <a:pt x="7389" y="6398"/>
                  </a:lnTo>
                  <a:lnTo>
                    <a:pt x="7562" y="6258"/>
                  </a:lnTo>
                  <a:lnTo>
                    <a:pt x="7736" y="6119"/>
                  </a:lnTo>
                  <a:lnTo>
                    <a:pt x="7928" y="5998"/>
                  </a:lnTo>
                  <a:lnTo>
                    <a:pt x="8119" y="5876"/>
                  </a:lnTo>
                  <a:lnTo>
                    <a:pt x="8310" y="5772"/>
                  </a:lnTo>
                  <a:lnTo>
                    <a:pt x="8519" y="5667"/>
                  </a:lnTo>
                  <a:lnTo>
                    <a:pt x="8727" y="5580"/>
                  </a:lnTo>
                  <a:lnTo>
                    <a:pt x="8953" y="5511"/>
                  </a:lnTo>
                  <a:lnTo>
                    <a:pt x="9179" y="5441"/>
                  </a:lnTo>
                  <a:lnTo>
                    <a:pt x="9423" y="5389"/>
                  </a:lnTo>
                  <a:lnTo>
                    <a:pt x="9649" y="5354"/>
                  </a:lnTo>
                  <a:lnTo>
                    <a:pt x="9909" y="5320"/>
                  </a:lnTo>
                  <a:lnTo>
                    <a:pt x="10153" y="5302"/>
                  </a:lnTo>
                  <a:lnTo>
                    <a:pt x="10779" y="5302"/>
                  </a:lnTo>
                  <a:lnTo>
                    <a:pt x="11109" y="5337"/>
                  </a:lnTo>
                  <a:lnTo>
                    <a:pt x="11439" y="5372"/>
                  </a:lnTo>
                  <a:lnTo>
                    <a:pt x="11735" y="5441"/>
                  </a:lnTo>
                  <a:lnTo>
                    <a:pt x="12030" y="5511"/>
                  </a:lnTo>
                  <a:lnTo>
                    <a:pt x="12291" y="5598"/>
                  </a:lnTo>
                  <a:lnTo>
                    <a:pt x="12552" y="5702"/>
                  </a:lnTo>
                  <a:lnTo>
                    <a:pt x="12795" y="5806"/>
                  </a:lnTo>
                  <a:lnTo>
                    <a:pt x="13004" y="5928"/>
                  </a:lnTo>
                  <a:lnTo>
                    <a:pt x="13212" y="6067"/>
                  </a:lnTo>
                  <a:lnTo>
                    <a:pt x="13404" y="6224"/>
                  </a:lnTo>
                  <a:lnTo>
                    <a:pt x="13577" y="6380"/>
                  </a:lnTo>
                  <a:lnTo>
                    <a:pt x="13751" y="6537"/>
                  </a:lnTo>
                  <a:lnTo>
                    <a:pt x="13908" y="6710"/>
                  </a:lnTo>
                  <a:lnTo>
                    <a:pt x="14047" y="6884"/>
                  </a:lnTo>
                  <a:lnTo>
                    <a:pt x="14169" y="7076"/>
                  </a:lnTo>
                  <a:lnTo>
                    <a:pt x="14273" y="7267"/>
                  </a:lnTo>
                  <a:lnTo>
                    <a:pt x="14377" y="7458"/>
                  </a:lnTo>
                  <a:lnTo>
                    <a:pt x="14481" y="7649"/>
                  </a:lnTo>
                  <a:lnTo>
                    <a:pt x="14551" y="7858"/>
                  </a:lnTo>
                  <a:lnTo>
                    <a:pt x="14690" y="8258"/>
                  </a:lnTo>
                  <a:lnTo>
                    <a:pt x="14794" y="8675"/>
                  </a:lnTo>
                  <a:lnTo>
                    <a:pt x="14881" y="9075"/>
                  </a:lnTo>
                  <a:lnTo>
                    <a:pt x="14916" y="9475"/>
                  </a:lnTo>
                  <a:lnTo>
                    <a:pt x="14951" y="9857"/>
                  </a:lnTo>
                  <a:lnTo>
                    <a:pt x="14951" y="10222"/>
                  </a:lnTo>
                  <a:lnTo>
                    <a:pt x="14951" y="21765"/>
                  </a:lnTo>
                  <a:lnTo>
                    <a:pt x="14968" y="22061"/>
                  </a:lnTo>
                  <a:lnTo>
                    <a:pt x="15020" y="22339"/>
                  </a:lnTo>
                  <a:lnTo>
                    <a:pt x="15090" y="22617"/>
                  </a:lnTo>
                  <a:lnTo>
                    <a:pt x="15177" y="22895"/>
                  </a:lnTo>
                  <a:lnTo>
                    <a:pt x="15299" y="23139"/>
                  </a:lnTo>
                  <a:lnTo>
                    <a:pt x="15455" y="23382"/>
                  </a:lnTo>
                  <a:lnTo>
                    <a:pt x="15611" y="23608"/>
                  </a:lnTo>
                  <a:lnTo>
                    <a:pt x="15803" y="23817"/>
                  </a:lnTo>
                  <a:lnTo>
                    <a:pt x="16011" y="23991"/>
                  </a:lnTo>
                  <a:lnTo>
                    <a:pt x="16237" y="24164"/>
                  </a:lnTo>
                  <a:lnTo>
                    <a:pt x="16481" y="24303"/>
                  </a:lnTo>
                  <a:lnTo>
                    <a:pt x="16724" y="24443"/>
                  </a:lnTo>
                  <a:lnTo>
                    <a:pt x="17002" y="24529"/>
                  </a:lnTo>
                  <a:lnTo>
                    <a:pt x="17280" y="24599"/>
                  </a:lnTo>
                  <a:lnTo>
                    <a:pt x="17559" y="24651"/>
                  </a:lnTo>
                  <a:lnTo>
                    <a:pt x="17854" y="24669"/>
                  </a:lnTo>
                  <a:lnTo>
                    <a:pt x="18150" y="24651"/>
                  </a:lnTo>
                  <a:lnTo>
                    <a:pt x="18445" y="24599"/>
                  </a:lnTo>
                  <a:lnTo>
                    <a:pt x="18723" y="24529"/>
                  </a:lnTo>
                  <a:lnTo>
                    <a:pt x="18984" y="24425"/>
                  </a:lnTo>
                  <a:lnTo>
                    <a:pt x="19245" y="24303"/>
                  </a:lnTo>
                  <a:lnTo>
                    <a:pt x="19488" y="24164"/>
                  </a:lnTo>
                  <a:lnTo>
                    <a:pt x="19714" y="23991"/>
                  </a:lnTo>
                  <a:lnTo>
                    <a:pt x="19923" y="23817"/>
                  </a:lnTo>
                  <a:lnTo>
                    <a:pt x="20114" y="23608"/>
                  </a:lnTo>
                  <a:lnTo>
                    <a:pt x="20271" y="23382"/>
                  </a:lnTo>
                  <a:lnTo>
                    <a:pt x="20427" y="23139"/>
                  </a:lnTo>
                  <a:lnTo>
                    <a:pt x="20549" y="22878"/>
                  </a:lnTo>
                  <a:lnTo>
                    <a:pt x="20636" y="22617"/>
                  </a:lnTo>
                  <a:lnTo>
                    <a:pt x="20705" y="22339"/>
                  </a:lnTo>
                  <a:lnTo>
                    <a:pt x="20757" y="22043"/>
                  </a:lnTo>
                  <a:lnTo>
                    <a:pt x="20775" y="21748"/>
                  </a:lnTo>
                  <a:lnTo>
                    <a:pt x="20775" y="9283"/>
                  </a:lnTo>
                  <a:lnTo>
                    <a:pt x="20757" y="8744"/>
                  </a:lnTo>
                  <a:lnTo>
                    <a:pt x="20740" y="8223"/>
                  </a:lnTo>
                  <a:lnTo>
                    <a:pt x="20688" y="7719"/>
                  </a:lnTo>
                  <a:lnTo>
                    <a:pt x="20618" y="7232"/>
                  </a:lnTo>
                  <a:lnTo>
                    <a:pt x="20531" y="6763"/>
                  </a:lnTo>
                  <a:lnTo>
                    <a:pt x="20444" y="6293"/>
                  </a:lnTo>
                  <a:lnTo>
                    <a:pt x="20323" y="5841"/>
                  </a:lnTo>
                  <a:lnTo>
                    <a:pt x="20184" y="5407"/>
                  </a:lnTo>
                  <a:lnTo>
                    <a:pt x="20027" y="4989"/>
                  </a:lnTo>
                  <a:lnTo>
                    <a:pt x="19853" y="4590"/>
                  </a:lnTo>
                  <a:lnTo>
                    <a:pt x="19679" y="4207"/>
                  </a:lnTo>
                  <a:lnTo>
                    <a:pt x="19471" y="3825"/>
                  </a:lnTo>
                  <a:lnTo>
                    <a:pt x="19245" y="3477"/>
                  </a:lnTo>
                  <a:lnTo>
                    <a:pt x="19019" y="3129"/>
                  </a:lnTo>
                  <a:lnTo>
                    <a:pt x="18758" y="2799"/>
                  </a:lnTo>
                  <a:lnTo>
                    <a:pt x="18497" y="2486"/>
                  </a:lnTo>
                  <a:lnTo>
                    <a:pt x="18219" y="2208"/>
                  </a:lnTo>
                  <a:lnTo>
                    <a:pt x="17924" y="1930"/>
                  </a:lnTo>
                  <a:lnTo>
                    <a:pt x="17611" y="1669"/>
                  </a:lnTo>
                  <a:lnTo>
                    <a:pt x="17280" y="1426"/>
                  </a:lnTo>
                  <a:lnTo>
                    <a:pt x="16933" y="1200"/>
                  </a:lnTo>
                  <a:lnTo>
                    <a:pt x="16585" y="1008"/>
                  </a:lnTo>
                  <a:lnTo>
                    <a:pt x="16203" y="817"/>
                  </a:lnTo>
                  <a:lnTo>
                    <a:pt x="15820" y="643"/>
                  </a:lnTo>
                  <a:lnTo>
                    <a:pt x="15438" y="504"/>
                  </a:lnTo>
                  <a:lnTo>
                    <a:pt x="15020" y="365"/>
                  </a:lnTo>
                  <a:lnTo>
                    <a:pt x="14603" y="261"/>
                  </a:lnTo>
                  <a:lnTo>
                    <a:pt x="14169" y="157"/>
                  </a:lnTo>
                  <a:lnTo>
                    <a:pt x="13717" y="87"/>
                  </a:lnTo>
                  <a:lnTo>
                    <a:pt x="13247" y="35"/>
                  </a:lnTo>
                  <a:lnTo>
                    <a:pt x="12778" y="17"/>
                  </a:lnTo>
                  <a:lnTo>
                    <a:pt x="12291" y="0"/>
                  </a:lnTo>
                  <a:close/>
                </a:path>
              </a:pathLst>
            </a:custGeom>
            <a:solidFill>
              <a:srgbClr val="3F245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0" name="Google Shape;70;p13"/>
          <p:cNvSpPr/>
          <p:nvPr/>
        </p:nvSpPr>
        <p:spPr>
          <a:xfrm rot="-1552757">
            <a:off x="3523851" y="-2123017"/>
            <a:ext cx="6339553" cy="9389545"/>
          </a:xfrm>
          <a:custGeom>
            <a:rect b="b" l="l" r="r" t="t"/>
            <a:pathLst>
              <a:path extrusionOk="0" fill="none" h="122283" w="82562">
                <a:moveTo>
                  <a:pt x="82562" y="1"/>
                </a:moveTo>
                <a:lnTo>
                  <a:pt x="82562" y="1"/>
                </a:lnTo>
                <a:lnTo>
                  <a:pt x="81710" y="96"/>
                </a:lnTo>
                <a:lnTo>
                  <a:pt x="80868" y="202"/>
                </a:lnTo>
                <a:lnTo>
                  <a:pt x="80036" y="307"/>
                </a:lnTo>
                <a:lnTo>
                  <a:pt x="79222" y="431"/>
                </a:lnTo>
                <a:lnTo>
                  <a:pt x="78428" y="556"/>
                </a:lnTo>
                <a:lnTo>
                  <a:pt x="77643" y="680"/>
                </a:lnTo>
                <a:lnTo>
                  <a:pt x="76878" y="824"/>
                </a:lnTo>
                <a:lnTo>
                  <a:pt x="76122" y="967"/>
                </a:lnTo>
                <a:lnTo>
                  <a:pt x="75385" y="1120"/>
                </a:lnTo>
                <a:lnTo>
                  <a:pt x="74658" y="1273"/>
                </a:lnTo>
                <a:lnTo>
                  <a:pt x="73940" y="1436"/>
                </a:lnTo>
                <a:lnTo>
                  <a:pt x="73242" y="1608"/>
                </a:lnTo>
                <a:lnTo>
                  <a:pt x="72553" y="1780"/>
                </a:lnTo>
                <a:lnTo>
                  <a:pt x="71883" y="1972"/>
                </a:lnTo>
                <a:lnTo>
                  <a:pt x="71222" y="2154"/>
                </a:lnTo>
                <a:lnTo>
                  <a:pt x="70581" y="2355"/>
                </a:lnTo>
                <a:lnTo>
                  <a:pt x="69950" y="2556"/>
                </a:lnTo>
                <a:lnTo>
                  <a:pt x="69328" y="2757"/>
                </a:lnTo>
                <a:lnTo>
                  <a:pt x="68725" y="2977"/>
                </a:lnTo>
                <a:lnTo>
                  <a:pt x="68132" y="3197"/>
                </a:lnTo>
                <a:lnTo>
                  <a:pt x="67558" y="3417"/>
                </a:lnTo>
                <a:lnTo>
                  <a:pt x="66993" y="3646"/>
                </a:lnTo>
                <a:lnTo>
                  <a:pt x="66438" y="3886"/>
                </a:lnTo>
                <a:lnTo>
                  <a:pt x="65893" y="4125"/>
                </a:lnTo>
                <a:lnTo>
                  <a:pt x="65366" y="4374"/>
                </a:lnTo>
                <a:lnTo>
                  <a:pt x="64849" y="4632"/>
                </a:lnTo>
                <a:lnTo>
                  <a:pt x="64342" y="4890"/>
                </a:lnTo>
                <a:lnTo>
                  <a:pt x="63854" y="5149"/>
                </a:lnTo>
                <a:lnTo>
                  <a:pt x="63376" y="5417"/>
                </a:lnTo>
                <a:lnTo>
                  <a:pt x="62907" y="5694"/>
                </a:lnTo>
                <a:lnTo>
                  <a:pt x="62448" y="5972"/>
                </a:lnTo>
                <a:lnTo>
                  <a:pt x="62007" y="6259"/>
                </a:lnTo>
                <a:lnTo>
                  <a:pt x="61577" y="6555"/>
                </a:lnTo>
                <a:lnTo>
                  <a:pt x="61156" y="6842"/>
                </a:lnTo>
                <a:lnTo>
                  <a:pt x="60744" y="7149"/>
                </a:lnTo>
                <a:lnTo>
                  <a:pt x="60342" y="7455"/>
                </a:lnTo>
                <a:lnTo>
                  <a:pt x="59960" y="7761"/>
                </a:lnTo>
                <a:lnTo>
                  <a:pt x="59587" y="8077"/>
                </a:lnTo>
                <a:lnTo>
                  <a:pt x="59223" y="8393"/>
                </a:lnTo>
                <a:lnTo>
                  <a:pt x="58869" y="8718"/>
                </a:lnTo>
                <a:lnTo>
                  <a:pt x="58524" y="9043"/>
                </a:lnTo>
                <a:lnTo>
                  <a:pt x="58189" y="9378"/>
                </a:lnTo>
                <a:lnTo>
                  <a:pt x="57874" y="9713"/>
                </a:lnTo>
                <a:lnTo>
                  <a:pt x="57567" y="10058"/>
                </a:lnTo>
                <a:lnTo>
                  <a:pt x="57261" y="10402"/>
                </a:lnTo>
                <a:lnTo>
                  <a:pt x="56974" y="10756"/>
                </a:lnTo>
                <a:lnTo>
                  <a:pt x="56697" y="11110"/>
                </a:lnTo>
                <a:lnTo>
                  <a:pt x="56429" y="11464"/>
                </a:lnTo>
                <a:lnTo>
                  <a:pt x="56170" y="11828"/>
                </a:lnTo>
                <a:lnTo>
                  <a:pt x="55922" y="12201"/>
                </a:lnTo>
                <a:lnTo>
                  <a:pt x="55682" y="12565"/>
                </a:lnTo>
                <a:lnTo>
                  <a:pt x="55462" y="12948"/>
                </a:lnTo>
                <a:lnTo>
                  <a:pt x="55242" y="13321"/>
                </a:lnTo>
                <a:lnTo>
                  <a:pt x="55032" y="13703"/>
                </a:lnTo>
                <a:lnTo>
                  <a:pt x="54831" y="14096"/>
                </a:lnTo>
                <a:lnTo>
                  <a:pt x="54639" y="14479"/>
                </a:lnTo>
                <a:lnTo>
                  <a:pt x="54458" y="14871"/>
                </a:lnTo>
                <a:lnTo>
                  <a:pt x="54295" y="15273"/>
                </a:lnTo>
                <a:lnTo>
                  <a:pt x="54132" y="15675"/>
                </a:lnTo>
                <a:lnTo>
                  <a:pt x="53979" y="16077"/>
                </a:lnTo>
                <a:lnTo>
                  <a:pt x="53836" y="16478"/>
                </a:lnTo>
                <a:lnTo>
                  <a:pt x="53702" y="16890"/>
                </a:lnTo>
                <a:lnTo>
                  <a:pt x="53577" y="17301"/>
                </a:lnTo>
                <a:lnTo>
                  <a:pt x="53453" y="17722"/>
                </a:lnTo>
                <a:lnTo>
                  <a:pt x="53348" y="18143"/>
                </a:lnTo>
                <a:lnTo>
                  <a:pt x="53242" y="18565"/>
                </a:lnTo>
                <a:lnTo>
                  <a:pt x="53156" y="18986"/>
                </a:lnTo>
                <a:lnTo>
                  <a:pt x="53070" y="19416"/>
                </a:lnTo>
                <a:lnTo>
                  <a:pt x="52993" y="19847"/>
                </a:lnTo>
                <a:lnTo>
                  <a:pt x="52926" y="20287"/>
                </a:lnTo>
                <a:lnTo>
                  <a:pt x="52869" y="20718"/>
                </a:lnTo>
                <a:lnTo>
                  <a:pt x="52821" y="21158"/>
                </a:lnTo>
                <a:lnTo>
                  <a:pt x="52773" y="21598"/>
                </a:lnTo>
                <a:lnTo>
                  <a:pt x="52745" y="22048"/>
                </a:lnTo>
                <a:lnTo>
                  <a:pt x="52716" y="22497"/>
                </a:lnTo>
                <a:lnTo>
                  <a:pt x="52697" y="22947"/>
                </a:lnTo>
                <a:lnTo>
                  <a:pt x="52678" y="23397"/>
                </a:lnTo>
                <a:lnTo>
                  <a:pt x="52678" y="23847"/>
                </a:lnTo>
                <a:lnTo>
                  <a:pt x="52678" y="24306"/>
                </a:lnTo>
                <a:lnTo>
                  <a:pt x="52687" y="24765"/>
                </a:lnTo>
                <a:lnTo>
                  <a:pt x="52697" y="25225"/>
                </a:lnTo>
                <a:lnTo>
                  <a:pt x="52726" y="25684"/>
                </a:lnTo>
                <a:lnTo>
                  <a:pt x="52754" y="26153"/>
                </a:lnTo>
                <a:lnTo>
                  <a:pt x="52783" y="26622"/>
                </a:lnTo>
                <a:lnTo>
                  <a:pt x="52831" y="27081"/>
                </a:lnTo>
                <a:lnTo>
                  <a:pt x="52879" y="27559"/>
                </a:lnTo>
                <a:lnTo>
                  <a:pt x="52936" y="28028"/>
                </a:lnTo>
                <a:lnTo>
                  <a:pt x="52993" y="28497"/>
                </a:lnTo>
                <a:lnTo>
                  <a:pt x="53070" y="28976"/>
                </a:lnTo>
                <a:lnTo>
                  <a:pt x="53137" y="29454"/>
                </a:lnTo>
                <a:lnTo>
                  <a:pt x="53309" y="30411"/>
                </a:lnTo>
                <a:lnTo>
                  <a:pt x="53501" y="31368"/>
                </a:lnTo>
                <a:lnTo>
                  <a:pt x="53711" y="32344"/>
                </a:lnTo>
                <a:lnTo>
                  <a:pt x="53950" y="33310"/>
                </a:lnTo>
                <a:lnTo>
                  <a:pt x="54209" y="34286"/>
                </a:lnTo>
                <a:lnTo>
                  <a:pt x="54477" y="35262"/>
                </a:lnTo>
                <a:lnTo>
                  <a:pt x="54773" y="36248"/>
                </a:lnTo>
                <a:lnTo>
                  <a:pt x="55089" y="37234"/>
                </a:lnTo>
                <a:lnTo>
                  <a:pt x="55424" y="38219"/>
                </a:lnTo>
                <a:lnTo>
                  <a:pt x="55778" y="39205"/>
                </a:lnTo>
                <a:lnTo>
                  <a:pt x="56142" y="40190"/>
                </a:lnTo>
                <a:lnTo>
                  <a:pt x="56524" y="41186"/>
                </a:lnTo>
                <a:lnTo>
                  <a:pt x="56926" y="42171"/>
                </a:lnTo>
                <a:lnTo>
                  <a:pt x="57338" y="43157"/>
                </a:lnTo>
                <a:lnTo>
                  <a:pt x="57759" y="44142"/>
                </a:lnTo>
                <a:lnTo>
                  <a:pt x="58199" y="45128"/>
                </a:lnTo>
                <a:lnTo>
                  <a:pt x="58639" y="46114"/>
                </a:lnTo>
                <a:lnTo>
                  <a:pt x="59108" y="47090"/>
                </a:lnTo>
                <a:lnTo>
                  <a:pt x="59577" y="48075"/>
                </a:lnTo>
                <a:lnTo>
                  <a:pt x="59577" y="48075"/>
                </a:lnTo>
                <a:lnTo>
                  <a:pt x="59845" y="48630"/>
                </a:lnTo>
                <a:lnTo>
                  <a:pt x="60103" y="49195"/>
                </a:lnTo>
                <a:lnTo>
                  <a:pt x="60342" y="49740"/>
                </a:lnTo>
                <a:lnTo>
                  <a:pt x="60582" y="50295"/>
                </a:lnTo>
                <a:lnTo>
                  <a:pt x="60811" y="50841"/>
                </a:lnTo>
                <a:lnTo>
                  <a:pt x="61022" y="51377"/>
                </a:lnTo>
                <a:lnTo>
                  <a:pt x="61232" y="51912"/>
                </a:lnTo>
                <a:lnTo>
                  <a:pt x="61424" y="52448"/>
                </a:lnTo>
                <a:lnTo>
                  <a:pt x="61606" y="52975"/>
                </a:lnTo>
                <a:lnTo>
                  <a:pt x="61778" y="53501"/>
                </a:lnTo>
                <a:lnTo>
                  <a:pt x="61941" y="54018"/>
                </a:lnTo>
                <a:lnTo>
                  <a:pt x="62094" y="54534"/>
                </a:lnTo>
                <a:lnTo>
                  <a:pt x="62237" y="55042"/>
                </a:lnTo>
                <a:lnTo>
                  <a:pt x="62371" y="55549"/>
                </a:lnTo>
                <a:lnTo>
                  <a:pt x="62496" y="56056"/>
                </a:lnTo>
                <a:lnTo>
                  <a:pt x="62610" y="56553"/>
                </a:lnTo>
                <a:lnTo>
                  <a:pt x="62716" y="57051"/>
                </a:lnTo>
                <a:lnTo>
                  <a:pt x="62802" y="57539"/>
                </a:lnTo>
                <a:lnTo>
                  <a:pt x="62888" y="58017"/>
                </a:lnTo>
                <a:lnTo>
                  <a:pt x="62964" y="58505"/>
                </a:lnTo>
                <a:lnTo>
                  <a:pt x="63031" y="58984"/>
                </a:lnTo>
                <a:lnTo>
                  <a:pt x="63079" y="59453"/>
                </a:lnTo>
                <a:lnTo>
                  <a:pt x="63127" y="59922"/>
                </a:lnTo>
                <a:lnTo>
                  <a:pt x="63165" y="60381"/>
                </a:lnTo>
                <a:lnTo>
                  <a:pt x="63184" y="60840"/>
                </a:lnTo>
                <a:lnTo>
                  <a:pt x="63204" y="61290"/>
                </a:lnTo>
                <a:lnTo>
                  <a:pt x="63213" y="61740"/>
                </a:lnTo>
                <a:lnTo>
                  <a:pt x="63213" y="62190"/>
                </a:lnTo>
                <a:lnTo>
                  <a:pt x="63194" y="62630"/>
                </a:lnTo>
                <a:lnTo>
                  <a:pt x="63175" y="63060"/>
                </a:lnTo>
                <a:lnTo>
                  <a:pt x="63146" y="63501"/>
                </a:lnTo>
                <a:lnTo>
                  <a:pt x="63108" y="63922"/>
                </a:lnTo>
                <a:lnTo>
                  <a:pt x="63060" y="64343"/>
                </a:lnTo>
                <a:lnTo>
                  <a:pt x="63003" y="64764"/>
                </a:lnTo>
                <a:lnTo>
                  <a:pt x="62945" y="65175"/>
                </a:lnTo>
                <a:lnTo>
                  <a:pt x="62869" y="65587"/>
                </a:lnTo>
                <a:lnTo>
                  <a:pt x="62783" y="65988"/>
                </a:lnTo>
                <a:lnTo>
                  <a:pt x="62696" y="66381"/>
                </a:lnTo>
                <a:lnTo>
                  <a:pt x="62591" y="66783"/>
                </a:lnTo>
                <a:lnTo>
                  <a:pt x="62486" y="67165"/>
                </a:lnTo>
                <a:lnTo>
                  <a:pt x="62371" y="67548"/>
                </a:lnTo>
                <a:lnTo>
                  <a:pt x="62247" y="67931"/>
                </a:lnTo>
                <a:lnTo>
                  <a:pt x="62113" y="68304"/>
                </a:lnTo>
                <a:lnTo>
                  <a:pt x="61969" y="68677"/>
                </a:lnTo>
                <a:lnTo>
                  <a:pt x="61816" y="69041"/>
                </a:lnTo>
                <a:lnTo>
                  <a:pt x="61663" y="69405"/>
                </a:lnTo>
                <a:lnTo>
                  <a:pt x="61491" y="69759"/>
                </a:lnTo>
                <a:lnTo>
                  <a:pt x="61319" y="70103"/>
                </a:lnTo>
                <a:lnTo>
                  <a:pt x="61137" y="70457"/>
                </a:lnTo>
                <a:lnTo>
                  <a:pt x="60945" y="70792"/>
                </a:lnTo>
                <a:lnTo>
                  <a:pt x="60744" y="71127"/>
                </a:lnTo>
                <a:lnTo>
                  <a:pt x="60543" y="71462"/>
                </a:lnTo>
                <a:lnTo>
                  <a:pt x="60323" y="71787"/>
                </a:lnTo>
                <a:lnTo>
                  <a:pt x="60103" y="72103"/>
                </a:lnTo>
                <a:lnTo>
                  <a:pt x="59874" y="72419"/>
                </a:lnTo>
                <a:lnTo>
                  <a:pt x="59644" y="72735"/>
                </a:lnTo>
                <a:lnTo>
                  <a:pt x="59395" y="73041"/>
                </a:lnTo>
                <a:lnTo>
                  <a:pt x="59146" y="73337"/>
                </a:lnTo>
                <a:lnTo>
                  <a:pt x="58888" y="73634"/>
                </a:lnTo>
                <a:lnTo>
                  <a:pt x="58620" y="73931"/>
                </a:lnTo>
                <a:lnTo>
                  <a:pt x="58343" y="74208"/>
                </a:lnTo>
                <a:lnTo>
                  <a:pt x="58065" y="74495"/>
                </a:lnTo>
                <a:lnTo>
                  <a:pt x="57778" y="74773"/>
                </a:lnTo>
                <a:lnTo>
                  <a:pt x="57481" y="75041"/>
                </a:lnTo>
                <a:lnTo>
                  <a:pt x="57175" y="75299"/>
                </a:lnTo>
                <a:lnTo>
                  <a:pt x="56869" y="75567"/>
                </a:lnTo>
                <a:lnTo>
                  <a:pt x="56553" y="75816"/>
                </a:lnTo>
                <a:lnTo>
                  <a:pt x="56228" y="76065"/>
                </a:lnTo>
                <a:lnTo>
                  <a:pt x="55902" y="76313"/>
                </a:lnTo>
                <a:lnTo>
                  <a:pt x="55568" y="76553"/>
                </a:lnTo>
                <a:lnTo>
                  <a:pt x="55223" y="76782"/>
                </a:lnTo>
                <a:lnTo>
                  <a:pt x="54869" y="77012"/>
                </a:lnTo>
                <a:lnTo>
                  <a:pt x="54515" y="77232"/>
                </a:lnTo>
                <a:lnTo>
                  <a:pt x="54151" y="77452"/>
                </a:lnTo>
                <a:lnTo>
                  <a:pt x="53788" y="77663"/>
                </a:lnTo>
                <a:lnTo>
                  <a:pt x="53405" y="77873"/>
                </a:lnTo>
                <a:lnTo>
                  <a:pt x="53022" y="78074"/>
                </a:lnTo>
                <a:lnTo>
                  <a:pt x="52639" y="78265"/>
                </a:lnTo>
                <a:lnTo>
                  <a:pt x="52247" y="78457"/>
                </a:lnTo>
                <a:lnTo>
                  <a:pt x="51845" y="78648"/>
                </a:lnTo>
                <a:lnTo>
                  <a:pt x="51434" y="78820"/>
                </a:lnTo>
                <a:lnTo>
                  <a:pt x="51022" y="79002"/>
                </a:lnTo>
                <a:lnTo>
                  <a:pt x="50611" y="79165"/>
                </a:lnTo>
                <a:lnTo>
                  <a:pt x="50180" y="79328"/>
                </a:lnTo>
                <a:lnTo>
                  <a:pt x="49750" y="79490"/>
                </a:lnTo>
                <a:lnTo>
                  <a:pt x="49319" y="79643"/>
                </a:lnTo>
                <a:lnTo>
                  <a:pt x="48869" y="79787"/>
                </a:lnTo>
                <a:lnTo>
                  <a:pt x="48429" y="79930"/>
                </a:lnTo>
                <a:lnTo>
                  <a:pt x="47970" y="80064"/>
                </a:lnTo>
                <a:lnTo>
                  <a:pt x="47510" y="80189"/>
                </a:lnTo>
                <a:lnTo>
                  <a:pt x="47051" y="80313"/>
                </a:lnTo>
                <a:lnTo>
                  <a:pt x="46582" y="80438"/>
                </a:lnTo>
                <a:lnTo>
                  <a:pt x="46104" y="80552"/>
                </a:lnTo>
                <a:lnTo>
                  <a:pt x="45625" y="80658"/>
                </a:lnTo>
                <a:lnTo>
                  <a:pt x="45137" y="80753"/>
                </a:lnTo>
                <a:lnTo>
                  <a:pt x="44649" y="80849"/>
                </a:lnTo>
                <a:lnTo>
                  <a:pt x="44152" y="80945"/>
                </a:lnTo>
                <a:lnTo>
                  <a:pt x="43654" y="81031"/>
                </a:lnTo>
                <a:lnTo>
                  <a:pt x="43147" y="81107"/>
                </a:lnTo>
                <a:lnTo>
                  <a:pt x="42640" y="81174"/>
                </a:lnTo>
                <a:lnTo>
                  <a:pt x="42123" y="81241"/>
                </a:lnTo>
                <a:lnTo>
                  <a:pt x="41606" y="81308"/>
                </a:lnTo>
                <a:lnTo>
                  <a:pt x="41080" y="81366"/>
                </a:lnTo>
                <a:lnTo>
                  <a:pt x="40544" y="81414"/>
                </a:lnTo>
                <a:lnTo>
                  <a:pt x="40008" y="81452"/>
                </a:lnTo>
                <a:lnTo>
                  <a:pt x="39472" y="81490"/>
                </a:lnTo>
                <a:lnTo>
                  <a:pt x="38927" y="81528"/>
                </a:lnTo>
                <a:lnTo>
                  <a:pt x="38382" y="81548"/>
                </a:lnTo>
                <a:lnTo>
                  <a:pt x="37827" y="81567"/>
                </a:lnTo>
                <a:lnTo>
                  <a:pt x="37272" y="81586"/>
                </a:lnTo>
                <a:lnTo>
                  <a:pt x="36717" y="81595"/>
                </a:lnTo>
                <a:lnTo>
                  <a:pt x="36142" y="81595"/>
                </a:lnTo>
                <a:lnTo>
                  <a:pt x="35578" y="81595"/>
                </a:lnTo>
                <a:lnTo>
                  <a:pt x="35004" y="81586"/>
                </a:lnTo>
                <a:lnTo>
                  <a:pt x="34430" y="81567"/>
                </a:lnTo>
                <a:lnTo>
                  <a:pt x="33846" y="81548"/>
                </a:lnTo>
                <a:lnTo>
                  <a:pt x="33262" y="81519"/>
                </a:lnTo>
                <a:lnTo>
                  <a:pt x="32669" y="81481"/>
                </a:lnTo>
                <a:lnTo>
                  <a:pt x="32076" y="81442"/>
                </a:lnTo>
                <a:lnTo>
                  <a:pt x="31482" y="81395"/>
                </a:lnTo>
                <a:lnTo>
                  <a:pt x="30879" y="81347"/>
                </a:lnTo>
                <a:lnTo>
                  <a:pt x="30277" y="81280"/>
                </a:lnTo>
                <a:lnTo>
                  <a:pt x="29664" y="81222"/>
                </a:lnTo>
                <a:lnTo>
                  <a:pt x="29061" y="81146"/>
                </a:lnTo>
                <a:lnTo>
                  <a:pt x="28439" y="81069"/>
                </a:lnTo>
                <a:lnTo>
                  <a:pt x="27827" y="80983"/>
                </a:lnTo>
                <a:lnTo>
                  <a:pt x="26583" y="80801"/>
                </a:lnTo>
                <a:lnTo>
                  <a:pt x="26583" y="80801"/>
                </a:lnTo>
                <a:lnTo>
                  <a:pt x="25961" y="80706"/>
                </a:lnTo>
                <a:lnTo>
                  <a:pt x="25339" y="80629"/>
                </a:lnTo>
                <a:lnTo>
                  <a:pt x="24736" y="80562"/>
                </a:lnTo>
                <a:lnTo>
                  <a:pt x="24133" y="80505"/>
                </a:lnTo>
                <a:lnTo>
                  <a:pt x="23550" y="80466"/>
                </a:lnTo>
                <a:lnTo>
                  <a:pt x="22966" y="80428"/>
                </a:lnTo>
                <a:lnTo>
                  <a:pt x="22392" y="80409"/>
                </a:lnTo>
                <a:lnTo>
                  <a:pt x="21827" y="80409"/>
                </a:lnTo>
                <a:lnTo>
                  <a:pt x="21263" y="80409"/>
                </a:lnTo>
                <a:lnTo>
                  <a:pt x="20717" y="80428"/>
                </a:lnTo>
                <a:lnTo>
                  <a:pt x="20172" y="80457"/>
                </a:lnTo>
                <a:lnTo>
                  <a:pt x="19636" y="80495"/>
                </a:lnTo>
                <a:lnTo>
                  <a:pt x="19110" y="80543"/>
                </a:lnTo>
                <a:lnTo>
                  <a:pt x="18593" y="80610"/>
                </a:lnTo>
                <a:lnTo>
                  <a:pt x="18076" y="80677"/>
                </a:lnTo>
                <a:lnTo>
                  <a:pt x="17579" y="80763"/>
                </a:lnTo>
                <a:lnTo>
                  <a:pt x="17081" y="80859"/>
                </a:lnTo>
                <a:lnTo>
                  <a:pt x="16593" y="80964"/>
                </a:lnTo>
                <a:lnTo>
                  <a:pt x="16105" y="81069"/>
                </a:lnTo>
                <a:lnTo>
                  <a:pt x="15636" y="81194"/>
                </a:lnTo>
                <a:lnTo>
                  <a:pt x="15167" y="81328"/>
                </a:lnTo>
                <a:lnTo>
                  <a:pt x="14708" y="81471"/>
                </a:lnTo>
                <a:lnTo>
                  <a:pt x="14258" y="81624"/>
                </a:lnTo>
                <a:lnTo>
                  <a:pt x="13818" y="81796"/>
                </a:lnTo>
                <a:lnTo>
                  <a:pt x="13378" y="81969"/>
                </a:lnTo>
                <a:lnTo>
                  <a:pt x="12957" y="82141"/>
                </a:lnTo>
                <a:lnTo>
                  <a:pt x="12536" y="82332"/>
                </a:lnTo>
                <a:lnTo>
                  <a:pt x="12124" y="82533"/>
                </a:lnTo>
                <a:lnTo>
                  <a:pt x="11713" y="82744"/>
                </a:lnTo>
                <a:lnTo>
                  <a:pt x="11311" y="82964"/>
                </a:lnTo>
                <a:lnTo>
                  <a:pt x="10928" y="83184"/>
                </a:lnTo>
                <a:lnTo>
                  <a:pt x="10536" y="83423"/>
                </a:lnTo>
                <a:lnTo>
                  <a:pt x="10163" y="83662"/>
                </a:lnTo>
                <a:lnTo>
                  <a:pt x="9789" y="83911"/>
                </a:lnTo>
                <a:lnTo>
                  <a:pt x="9435" y="84170"/>
                </a:lnTo>
                <a:lnTo>
                  <a:pt x="9081" y="84437"/>
                </a:lnTo>
                <a:lnTo>
                  <a:pt x="8727" y="84705"/>
                </a:lnTo>
                <a:lnTo>
                  <a:pt x="8392" y="84992"/>
                </a:lnTo>
                <a:lnTo>
                  <a:pt x="8057" y="85280"/>
                </a:lnTo>
                <a:lnTo>
                  <a:pt x="7732" y="85576"/>
                </a:lnTo>
                <a:lnTo>
                  <a:pt x="7407" y="85873"/>
                </a:lnTo>
                <a:lnTo>
                  <a:pt x="7100" y="86179"/>
                </a:lnTo>
                <a:lnTo>
                  <a:pt x="6794" y="86495"/>
                </a:lnTo>
                <a:lnTo>
                  <a:pt x="6498" y="86820"/>
                </a:lnTo>
                <a:lnTo>
                  <a:pt x="6201" y="87145"/>
                </a:lnTo>
                <a:lnTo>
                  <a:pt x="5923" y="87480"/>
                </a:lnTo>
                <a:lnTo>
                  <a:pt x="5646" y="87825"/>
                </a:lnTo>
                <a:lnTo>
                  <a:pt x="5378" y="88169"/>
                </a:lnTo>
                <a:lnTo>
                  <a:pt x="5110" y="88523"/>
                </a:lnTo>
                <a:lnTo>
                  <a:pt x="4852" y="88887"/>
                </a:lnTo>
                <a:lnTo>
                  <a:pt x="4603" y="89251"/>
                </a:lnTo>
                <a:lnTo>
                  <a:pt x="4364" y="89614"/>
                </a:lnTo>
                <a:lnTo>
                  <a:pt x="4124" y="89997"/>
                </a:lnTo>
                <a:lnTo>
                  <a:pt x="3895" y="90370"/>
                </a:lnTo>
                <a:lnTo>
                  <a:pt x="3675" y="90753"/>
                </a:lnTo>
                <a:lnTo>
                  <a:pt x="3464" y="91145"/>
                </a:lnTo>
                <a:lnTo>
                  <a:pt x="3254" y="91538"/>
                </a:lnTo>
                <a:lnTo>
                  <a:pt x="3053" y="91940"/>
                </a:lnTo>
                <a:lnTo>
                  <a:pt x="2861" y="92341"/>
                </a:lnTo>
                <a:lnTo>
                  <a:pt x="2670" y="92753"/>
                </a:lnTo>
                <a:lnTo>
                  <a:pt x="2488" y="93164"/>
                </a:lnTo>
                <a:lnTo>
                  <a:pt x="2316" y="93576"/>
                </a:lnTo>
                <a:lnTo>
                  <a:pt x="2144" y="93997"/>
                </a:lnTo>
                <a:lnTo>
                  <a:pt x="1981" y="94418"/>
                </a:lnTo>
                <a:lnTo>
                  <a:pt x="1828" y="94849"/>
                </a:lnTo>
                <a:lnTo>
                  <a:pt x="1675" y="95270"/>
                </a:lnTo>
                <a:lnTo>
                  <a:pt x="1531" y="95710"/>
                </a:lnTo>
                <a:lnTo>
                  <a:pt x="1397" y="96140"/>
                </a:lnTo>
                <a:lnTo>
                  <a:pt x="1273" y="96581"/>
                </a:lnTo>
                <a:lnTo>
                  <a:pt x="1149" y="97021"/>
                </a:lnTo>
                <a:lnTo>
                  <a:pt x="1034" y="97470"/>
                </a:lnTo>
                <a:lnTo>
                  <a:pt x="919" y="97911"/>
                </a:lnTo>
                <a:lnTo>
                  <a:pt x="814" y="98360"/>
                </a:lnTo>
                <a:lnTo>
                  <a:pt x="718" y="98810"/>
                </a:lnTo>
                <a:lnTo>
                  <a:pt x="632" y="99269"/>
                </a:lnTo>
                <a:lnTo>
                  <a:pt x="546" y="99719"/>
                </a:lnTo>
                <a:lnTo>
                  <a:pt x="460" y="100178"/>
                </a:lnTo>
                <a:lnTo>
                  <a:pt x="393" y="100638"/>
                </a:lnTo>
                <a:lnTo>
                  <a:pt x="326" y="101097"/>
                </a:lnTo>
                <a:lnTo>
                  <a:pt x="268" y="101556"/>
                </a:lnTo>
                <a:lnTo>
                  <a:pt x="211" y="102016"/>
                </a:lnTo>
                <a:lnTo>
                  <a:pt x="163" y="102475"/>
                </a:lnTo>
                <a:lnTo>
                  <a:pt x="125" y="102944"/>
                </a:lnTo>
                <a:lnTo>
                  <a:pt x="86" y="103403"/>
                </a:lnTo>
                <a:lnTo>
                  <a:pt x="58" y="103872"/>
                </a:lnTo>
                <a:lnTo>
                  <a:pt x="39" y="104341"/>
                </a:lnTo>
                <a:lnTo>
                  <a:pt x="19" y="104800"/>
                </a:lnTo>
                <a:lnTo>
                  <a:pt x="10" y="105269"/>
                </a:lnTo>
                <a:lnTo>
                  <a:pt x="0" y="105738"/>
                </a:lnTo>
                <a:lnTo>
                  <a:pt x="0" y="106197"/>
                </a:lnTo>
                <a:lnTo>
                  <a:pt x="10" y="106666"/>
                </a:lnTo>
                <a:lnTo>
                  <a:pt x="19" y="107126"/>
                </a:lnTo>
                <a:lnTo>
                  <a:pt x="39" y="107594"/>
                </a:lnTo>
                <a:lnTo>
                  <a:pt x="58" y="108054"/>
                </a:lnTo>
                <a:lnTo>
                  <a:pt x="96" y="108513"/>
                </a:lnTo>
                <a:lnTo>
                  <a:pt x="125" y="108982"/>
                </a:lnTo>
                <a:lnTo>
                  <a:pt x="172" y="109441"/>
                </a:lnTo>
                <a:lnTo>
                  <a:pt x="220" y="109901"/>
                </a:lnTo>
                <a:lnTo>
                  <a:pt x="268" y="110350"/>
                </a:lnTo>
                <a:lnTo>
                  <a:pt x="326" y="110810"/>
                </a:lnTo>
                <a:lnTo>
                  <a:pt x="393" y="111259"/>
                </a:lnTo>
                <a:lnTo>
                  <a:pt x="460" y="111719"/>
                </a:lnTo>
                <a:lnTo>
                  <a:pt x="536" y="112168"/>
                </a:lnTo>
                <a:lnTo>
                  <a:pt x="622" y="112609"/>
                </a:lnTo>
                <a:lnTo>
                  <a:pt x="708" y="113058"/>
                </a:lnTo>
                <a:lnTo>
                  <a:pt x="804" y="113498"/>
                </a:lnTo>
                <a:lnTo>
                  <a:pt x="900" y="113939"/>
                </a:lnTo>
                <a:lnTo>
                  <a:pt x="1005" y="114379"/>
                </a:lnTo>
                <a:lnTo>
                  <a:pt x="1110" y="114809"/>
                </a:lnTo>
                <a:lnTo>
                  <a:pt x="1225" y="115240"/>
                </a:lnTo>
                <a:lnTo>
                  <a:pt x="1349" y="115671"/>
                </a:lnTo>
                <a:lnTo>
                  <a:pt x="1474" y="116092"/>
                </a:lnTo>
                <a:lnTo>
                  <a:pt x="1608" y="116513"/>
                </a:lnTo>
                <a:lnTo>
                  <a:pt x="1742" y="116924"/>
                </a:lnTo>
                <a:lnTo>
                  <a:pt x="1885" y="117336"/>
                </a:lnTo>
                <a:lnTo>
                  <a:pt x="2029" y="117747"/>
                </a:lnTo>
                <a:lnTo>
                  <a:pt x="2182" y="118149"/>
                </a:lnTo>
                <a:lnTo>
                  <a:pt x="2335" y="118551"/>
                </a:lnTo>
                <a:lnTo>
                  <a:pt x="2498" y="118953"/>
                </a:lnTo>
                <a:lnTo>
                  <a:pt x="2670" y="119336"/>
                </a:lnTo>
                <a:lnTo>
                  <a:pt x="2842" y="119728"/>
                </a:lnTo>
                <a:lnTo>
                  <a:pt x="3024" y="120111"/>
                </a:lnTo>
                <a:lnTo>
                  <a:pt x="3206" y="120484"/>
                </a:lnTo>
                <a:lnTo>
                  <a:pt x="3397" y="120857"/>
                </a:lnTo>
                <a:lnTo>
                  <a:pt x="3589" y="121221"/>
                </a:lnTo>
                <a:lnTo>
                  <a:pt x="3790" y="121584"/>
                </a:lnTo>
                <a:lnTo>
                  <a:pt x="3991" y="121938"/>
                </a:lnTo>
                <a:lnTo>
                  <a:pt x="4201" y="122283"/>
                </a:lnTo>
              </a:path>
            </a:pathLst>
          </a:custGeom>
          <a:noFill/>
          <a:ln cap="rnd" cmpd="sng" w="2286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1" name="Google Shape;7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84288" y="696925"/>
            <a:ext cx="1121850" cy="1121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ECC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22"/>
          <p:cNvSpPr/>
          <p:nvPr/>
        </p:nvSpPr>
        <p:spPr>
          <a:xfrm flipH="1" rot="-2525015">
            <a:off x="804427" y="-753619"/>
            <a:ext cx="6339538" cy="9389522"/>
          </a:xfrm>
          <a:custGeom>
            <a:rect b="b" l="l" r="r" t="t"/>
            <a:pathLst>
              <a:path extrusionOk="0" fill="none" h="122283" w="82562">
                <a:moveTo>
                  <a:pt x="82562" y="1"/>
                </a:moveTo>
                <a:lnTo>
                  <a:pt x="82562" y="1"/>
                </a:lnTo>
                <a:lnTo>
                  <a:pt x="81710" y="96"/>
                </a:lnTo>
                <a:lnTo>
                  <a:pt x="80868" y="202"/>
                </a:lnTo>
                <a:lnTo>
                  <a:pt x="80036" y="307"/>
                </a:lnTo>
                <a:lnTo>
                  <a:pt x="79222" y="431"/>
                </a:lnTo>
                <a:lnTo>
                  <a:pt x="78428" y="556"/>
                </a:lnTo>
                <a:lnTo>
                  <a:pt x="77643" y="680"/>
                </a:lnTo>
                <a:lnTo>
                  <a:pt x="76878" y="824"/>
                </a:lnTo>
                <a:lnTo>
                  <a:pt x="76122" y="967"/>
                </a:lnTo>
                <a:lnTo>
                  <a:pt x="75385" y="1120"/>
                </a:lnTo>
                <a:lnTo>
                  <a:pt x="74658" y="1273"/>
                </a:lnTo>
                <a:lnTo>
                  <a:pt x="73940" y="1436"/>
                </a:lnTo>
                <a:lnTo>
                  <a:pt x="73242" y="1608"/>
                </a:lnTo>
                <a:lnTo>
                  <a:pt x="72553" y="1780"/>
                </a:lnTo>
                <a:lnTo>
                  <a:pt x="71883" y="1972"/>
                </a:lnTo>
                <a:lnTo>
                  <a:pt x="71222" y="2154"/>
                </a:lnTo>
                <a:lnTo>
                  <a:pt x="70581" y="2355"/>
                </a:lnTo>
                <a:lnTo>
                  <a:pt x="69950" y="2556"/>
                </a:lnTo>
                <a:lnTo>
                  <a:pt x="69328" y="2757"/>
                </a:lnTo>
                <a:lnTo>
                  <a:pt x="68725" y="2977"/>
                </a:lnTo>
                <a:lnTo>
                  <a:pt x="68132" y="3197"/>
                </a:lnTo>
                <a:lnTo>
                  <a:pt x="67558" y="3417"/>
                </a:lnTo>
                <a:lnTo>
                  <a:pt x="66993" y="3646"/>
                </a:lnTo>
                <a:lnTo>
                  <a:pt x="66438" y="3886"/>
                </a:lnTo>
                <a:lnTo>
                  <a:pt x="65893" y="4125"/>
                </a:lnTo>
                <a:lnTo>
                  <a:pt x="65366" y="4374"/>
                </a:lnTo>
                <a:lnTo>
                  <a:pt x="64849" y="4632"/>
                </a:lnTo>
                <a:lnTo>
                  <a:pt x="64342" y="4890"/>
                </a:lnTo>
                <a:lnTo>
                  <a:pt x="63854" y="5149"/>
                </a:lnTo>
                <a:lnTo>
                  <a:pt x="63376" y="5417"/>
                </a:lnTo>
                <a:lnTo>
                  <a:pt x="62907" y="5694"/>
                </a:lnTo>
                <a:lnTo>
                  <a:pt x="62448" y="5972"/>
                </a:lnTo>
                <a:lnTo>
                  <a:pt x="62007" y="6259"/>
                </a:lnTo>
                <a:lnTo>
                  <a:pt x="61577" y="6555"/>
                </a:lnTo>
                <a:lnTo>
                  <a:pt x="61156" y="6842"/>
                </a:lnTo>
                <a:lnTo>
                  <a:pt x="60744" y="7149"/>
                </a:lnTo>
                <a:lnTo>
                  <a:pt x="60342" y="7455"/>
                </a:lnTo>
                <a:lnTo>
                  <a:pt x="59960" y="7761"/>
                </a:lnTo>
                <a:lnTo>
                  <a:pt x="59587" y="8077"/>
                </a:lnTo>
                <a:lnTo>
                  <a:pt x="59223" y="8393"/>
                </a:lnTo>
                <a:lnTo>
                  <a:pt x="58869" y="8718"/>
                </a:lnTo>
                <a:lnTo>
                  <a:pt x="58524" y="9043"/>
                </a:lnTo>
                <a:lnTo>
                  <a:pt x="58189" y="9378"/>
                </a:lnTo>
                <a:lnTo>
                  <a:pt x="57874" y="9713"/>
                </a:lnTo>
                <a:lnTo>
                  <a:pt x="57567" y="10058"/>
                </a:lnTo>
                <a:lnTo>
                  <a:pt x="57261" y="10402"/>
                </a:lnTo>
                <a:lnTo>
                  <a:pt x="56974" y="10756"/>
                </a:lnTo>
                <a:lnTo>
                  <a:pt x="56697" y="11110"/>
                </a:lnTo>
                <a:lnTo>
                  <a:pt x="56429" y="11464"/>
                </a:lnTo>
                <a:lnTo>
                  <a:pt x="56170" y="11828"/>
                </a:lnTo>
                <a:lnTo>
                  <a:pt x="55922" y="12201"/>
                </a:lnTo>
                <a:lnTo>
                  <a:pt x="55682" y="12565"/>
                </a:lnTo>
                <a:lnTo>
                  <a:pt x="55462" y="12948"/>
                </a:lnTo>
                <a:lnTo>
                  <a:pt x="55242" y="13321"/>
                </a:lnTo>
                <a:lnTo>
                  <a:pt x="55032" y="13703"/>
                </a:lnTo>
                <a:lnTo>
                  <a:pt x="54831" y="14096"/>
                </a:lnTo>
                <a:lnTo>
                  <a:pt x="54639" y="14479"/>
                </a:lnTo>
                <a:lnTo>
                  <a:pt x="54458" y="14871"/>
                </a:lnTo>
                <a:lnTo>
                  <a:pt x="54295" y="15273"/>
                </a:lnTo>
                <a:lnTo>
                  <a:pt x="54132" y="15675"/>
                </a:lnTo>
                <a:lnTo>
                  <a:pt x="53979" y="16077"/>
                </a:lnTo>
                <a:lnTo>
                  <a:pt x="53836" y="16478"/>
                </a:lnTo>
                <a:lnTo>
                  <a:pt x="53702" y="16890"/>
                </a:lnTo>
                <a:lnTo>
                  <a:pt x="53577" y="17301"/>
                </a:lnTo>
                <a:lnTo>
                  <a:pt x="53453" y="17722"/>
                </a:lnTo>
                <a:lnTo>
                  <a:pt x="53348" y="18143"/>
                </a:lnTo>
                <a:lnTo>
                  <a:pt x="53242" y="18565"/>
                </a:lnTo>
                <a:lnTo>
                  <a:pt x="53156" y="18986"/>
                </a:lnTo>
                <a:lnTo>
                  <a:pt x="53070" y="19416"/>
                </a:lnTo>
                <a:lnTo>
                  <a:pt x="52993" y="19847"/>
                </a:lnTo>
                <a:lnTo>
                  <a:pt x="52926" y="20287"/>
                </a:lnTo>
                <a:lnTo>
                  <a:pt x="52869" y="20718"/>
                </a:lnTo>
                <a:lnTo>
                  <a:pt x="52821" y="21158"/>
                </a:lnTo>
                <a:lnTo>
                  <a:pt x="52773" y="21598"/>
                </a:lnTo>
                <a:lnTo>
                  <a:pt x="52745" y="22048"/>
                </a:lnTo>
                <a:lnTo>
                  <a:pt x="52716" y="22497"/>
                </a:lnTo>
                <a:lnTo>
                  <a:pt x="52697" y="22947"/>
                </a:lnTo>
                <a:lnTo>
                  <a:pt x="52678" y="23397"/>
                </a:lnTo>
                <a:lnTo>
                  <a:pt x="52678" y="23847"/>
                </a:lnTo>
                <a:lnTo>
                  <a:pt x="52678" y="24306"/>
                </a:lnTo>
                <a:lnTo>
                  <a:pt x="52687" y="24765"/>
                </a:lnTo>
                <a:lnTo>
                  <a:pt x="52697" y="25225"/>
                </a:lnTo>
                <a:lnTo>
                  <a:pt x="52726" y="25684"/>
                </a:lnTo>
                <a:lnTo>
                  <a:pt x="52754" y="26153"/>
                </a:lnTo>
                <a:lnTo>
                  <a:pt x="52783" y="26622"/>
                </a:lnTo>
                <a:lnTo>
                  <a:pt x="52831" y="27081"/>
                </a:lnTo>
                <a:lnTo>
                  <a:pt x="52879" y="27559"/>
                </a:lnTo>
                <a:lnTo>
                  <a:pt x="52936" y="28028"/>
                </a:lnTo>
                <a:lnTo>
                  <a:pt x="52993" y="28497"/>
                </a:lnTo>
                <a:lnTo>
                  <a:pt x="53070" y="28976"/>
                </a:lnTo>
                <a:lnTo>
                  <a:pt x="53137" y="29454"/>
                </a:lnTo>
                <a:lnTo>
                  <a:pt x="53309" y="30411"/>
                </a:lnTo>
                <a:lnTo>
                  <a:pt x="53501" y="31368"/>
                </a:lnTo>
                <a:lnTo>
                  <a:pt x="53711" y="32344"/>
                </a:lnTo>
                <a:lnTo>
                  <a:pt x="53950" y="33310"/>
                </a:lnTo>
                <a:lnTo>
                  <a:pt x="54209" y="34286"/>
                </a:lnTo>
                <a:lnTo>
                  <a:pt x="54477" y="35262"/>
                </a:lnTo>
                <a:lnTo>
                  <a:pt x="54773" y="36248"/>
                </a:lnTo>
                <a:lnTo>
                  <a:pt x="55089" y="37234"/>
                </a:lnTo>
                <a:lnTo>
                  <a:pt x="55424" y="38219"/>
                </a:lnTo>
                <a:lnTo>
                  <a:pt x="55778" y="39205"/>
                </a:lnTo>
                <a:lnTo>
                  <a:pt x="56142" y="40190"/>
                </a:lnTo>
                <a:lnTo>
                  <a:pt x="56524" y="41186"/>
                </a:lnTo>
                <a:lnTo>
                  <a:pt x="56926" y="42171"/>
                </a:lnTo>
                <a:lnTo>
                  <a:pt x="57338" y="43157"/>
                </a:lnTo>
                <a:lnTo>
                  <a:pt x="57759" y="44142"/>
                </a:lnTo>
                <a:lnTo>
                  <a:pt x="58199" y="45128"/>
                </a:lnTo>
                <a:lnTo>
                  <a:pt x="58639" y="46114"/>
                </a:lnTo>
                <a:lnTo>
                  <a:pt x="59108" y="47090"/>
                </a:lnTo>
                <a:lnTo>
                  <a:pt x="59577" y="48075"/>
                </a:lnTo>
                <a:lnTo>
                  <a:pt x="59577" y="48075"/>
                </a:lnTo>
                <a:lnTo>
                  <a:pt x="59845" y="48630"/>
                </a:lnTo>
                <a:lnTo>
                  <a:pt x="60103" y="49195"/>
                </a:lnTo>
                <a:lnTo>
                  <a:pt x="60342" y="49740"/>
                </a:lnTo>
                <a:lnTo>
                  <a:pt x="60582" y="50295"/>
                </a:lnTo>
                <a:lnTo>
                  <a:pt x="60811" y="50841"/>
                </a:lnTo>
                <a:lnTo>
                  <a:pt x="61022" y="51377"/>
                </a:lnTo>
                <a:lnTo>
                  <a:pt x="61232" y="51912"/>
                </a:lnTo>
                <a:lnTo>
                  <a:pt x="61424" y="52448"/>
                </a:lnTo>
                <a:lnTo>
                  <a:pt x="61606" y="52975"/>
                </a:lnTo>
                <a:lnTo>
                  <a:pt x="61778" y="53501"/>
                </a:lnTo>
                <a:lnTo>
                  <a:pt x="61941" y="54018"/>
                </a:lnTo>
                <a:lnTo>
                  <a:pt x="62094" y="54534"/>
                </a:lnTo>
                <a:lnTo>
                  <a:pt x="62237" y="55042"/>
                </a:lnTo>
                <a:lnTo>
                  <a:pt x="62371" y="55549"/>
                </a:lnTo>
                <a:lnTo>
                  <a:pt x="62496" y="56056"/>
                </a:lnTo>
                <a:lnTo>
                  <a:pt x="62610" y="56553"/>
                </a:lnTo>
                <a:lnTo>
                  <a:pt x="62716" y="57051"/>
                </a:lnTo>
                <a:lnTo>
                  <a:pt x="62802" y="57539"/>
                </a:lnTo>
                <a:lnTo>
                  <a:pt x="62888" y="58017"/>
                </a:lnTo>
                <a:lnTo>
                  <a:pt x="62964" y="58505"/>
                </a:lnTo>
                <a:lnTo>
                  <a:pt x="63031" y="58984"/>
                </a:lnTo>
                <a:lnTo>
                  <a:pt x="63079" y="59453"/>
                </a:lnTo>
                <a:lnTo>
                  <a:pt x="63127" y="59922"/>
                </a:lnTo>
                <a:lnTo>
                  <a:pt x="63165" y="60381"/>
                </a:lnTo>
                <a:lnTo>
                  <a:pt x="63184" y="60840"/>
                </a:lnTo>
                <a:lnTo>
                  <a:pt x="63204" y="61290"/>
                </a:lnTo>
                <a:lnTo>
                  <a:pt x="63213" y="61740"/>
                </a:lnTo>
                <a:lnTo>
                  <a:pt x="63213" y="62190"/>
                </a:lnTo>
                <a:lnTo>
                  <a:pt x="63194" y="62630"/>
                </a:lnTo>
                <a:lnTo>
                  <a:pt x="63175" y="63060"/>
                </a:lnTo>
                <a:lnTo>
                  <a:pt x="63146" y="63501"/>
                </a:lnTo>
                <a:lnTo>
                  <a:pt x="63108" y="63922"/>
                </a:lnTo>
                <a:lnTo>
                  <a:pt x="63060" y="64343"/>
                </a:lnTo>
                <a:lnTo>
                  <a:pt x="63003" y="64764"/>
                </a:lnTo>
                <a:lnTo>
                  <a:pt x="62945" y="65175"/>
                </a:lnTo>
                <a:lnTo>
                  <a:pt x="62869" y="65587"/>
                </a:lnTo>
                <a:lnTo>
                  <a:pt x="62783" y="65988"/>
                </a:lnTo>
                <a:lnTo>
                  <a:pt x="62696" y="66381"/>
                </a:lnTo>
                <a:lnTo>
                  <a:pt x="62591" y="66783"/>
                </a:lnTo>
                <a:lnTo>
                  <a:pt x="62486" y="67165"/>
                </a:lnTo>
                <a:lnTo>
                  <a:pt x="62371" y="67548"/>
                </a:lnTo>
                <a:lnTo>
                  <a:pt x="62247" y="67931"/>
                </a:lnTo>
                <a:lnTo>
                  <a:pt x="62113" y="68304"/>
                </a:lnTo>
                <a:lnTo>
                  <a:pt x="61969" y="68677"/>
                </a:lnTo>
                <a:lnTo>
                  <a:pt x="61816" y="69041"/>
                </a:lnTo>
                <a:lnTo>
                  <a:pt x="61663" y="69405"/>
                </a:lnTo>
                <a:lnTo>
                  <a:pt x="61491" y="69759"/>
                </a:lnTo>
                <a:lnTo>
                  <a:pt x="61319" y="70103"/>
                </a:lnTo>
                <a:lnTo>
                  <a:pt x="61137" y="70457"/>
                </a:lnTo>
                <a:lnTo>
                  <a:pt x="60945" y="70792"/>
                </a:lnTo>
                <a:lnTo>
                  <a:pt x="60744" y="71127"/>
                </a:lnTo>
                <a:lnTo>
                  <a:pt x="60543" y="71462"/>
                </a:lnTo>
                <a:lnTo>
                  <a:pt x="60323" y="71787"/>
                </a:lnTo>
                <a:lnTo>
                  <a:pt x="60103" y="72103"/>
                </a:lnTo>
                <a:lnTo>
                  <a:pt x="59874" y="72419"/>
                </a:lnTo>
                <a:lnTo>
                  <a:pt x="59644" y="72735"/>
                </a:lnTo>
                <a:lnTo>
                  <a:pt x="59395" y="73041"/>
                </a:lnTo>
                <a:lnTo>
                  <a:pt x="59146" y="73337"/>
                </a:lnTo>
                <a:lnTo>
                  <a:pt x="58888" y="73634"/>
                </a:lnTo>
                <a:lnTo>
                  <a:pt x="58620" y="73931"/>
                </a:lnTo>
                <a:lnTo>
                  <a:pt x="58343" y="74208"/>
                </a:lnTo>
                <a:lnTo>
                  <a:pt x="58065" y="74495"/>
                </a:lnTo>
                <a:lnTo>
                  <a:pt x="57778" y="74773"/>
                </a:lnTo>
                <a:lnTo>
                  <a:pt x="57481" y="75041"/>
                </a:lnTo>
                <a:lnTo>
                  <a:pt x="57175" y="75299"/>
                </a:lnTo>
                <a:lnTo>
                  <a:pt x="56869" y="75567"/>
                </a:lnTo>
                <a:lnTo>
                  <a:pt x="56553" y="75816"/>
                </a:lnTo>
                <a:lnTo>
                  <a:pt x="56228" y="76065"/>
                </a:lnTo>
                <a:lnTo>
                  <a:pt x="55902" y="76313"/>
                </a:lnTo>
                <a:lnTo>
                  <a:pt x="55568" y="76553"/>
                </a:lnTo>
                <a:lnTo>
                  <a:pt x="55223" y="76782"/>
                </a:lnTo>
                <a:lnTo>
                  <a:pt x="54869" y="77012"/>
                </a:lnTo>
                <a:lnTo>
                  <a:pt x="54515" y="77232"/>
                </a:lnTo>
                <a:lnTo>
                  <a:pt x="54151" y="77452"/>
                </a:lnTo>
                <a:lnTo>
                  <a:pt x="53788" y="77663"/>
                </a:lnTo>
                <a:lnTo>
                  <a:pt x="53405" y="77873"/>
                </a:lnTo>
                <a:lnTo>
                  <a:pt x="53022" y="78074"/>
                </a:lnTo>
                <a:lnTo>
                  <a:pt x="52639" y="78265"/>
                </a:lnTo>
                <a:lnTo>
                  <a:pt x="52247" y="78457"/>
                </a:lnTo>
                <a:lnTo>
                  <a:pt x="51845" y="78648"/>
                </a:lnTo>
                <a:lnTo>
                  <a:pt x="51434" y="78820"/>
                </a:lnTo>
                <a:lnTo>
                  <a:pt x="51022" y="79002"/>
                </a:lnTo>
                <a:lnTo>
                  <a:pt x="50611" y="79165"/>
                </a:lnTo>
                <a:lnTo>
                  <a:pt x="50180" y="79328"/>
                </a:lnTo>
                <a:lnTo>
                  <a:pt x="49750" y="79490"/>
                </a:lnTo>
                <a:lnTo>
                  <a:pt x="49319" y="79643"/>
                </a:lnTo>
                <a:lnTo>
                  <a:pt x="48869" y="79787"/>
                </a:lnTo>
                <a:lnTo>
                  <a:pt x="48429" y="79930"/>
                </a:lnTo>
                <a:lnTo>
                  <a:pt x="47970" y="80064"/>
                </a:lnTo>
                <a:lnTo>
                  <a:pt x="47510" y="80189"/>
                </a:lnTo>
                <a:lnTo>
                  <a:pt x="47051" y="80313"/>
                </a:lnTo>
                <a:lnTo>
                  <a:pt x="46582" y="80438"/>
                </a:lnTo>
                <a:lnTo>
                  <a:pt x="46104" y="80552"/>
                </a:lnTo>
                <a:lnTo>
                  <a:pt x="45625" y="80658"/>
                </a:lnTo>
                <a:lnTo>
                  <a:pt x="45137" y="80753"/>
                </a:lnTo>
                <a:lnTo>
                  <a:pt x="44649" y="80849"/>
                </a:lnTo>
                <a:lnTo>
                  <a:pt x="44152" y="80945"/>
                </a:lnTo>
                <a:lnTo>
                  <a:pt x="43654" y="81031"/>
                </a:lnTo>
                <a:lnTo>
                  <a:pt x="43147" y="81107"/>
                </a:lnTo>
                <a:lnTo>
                  <a:pt x="42640" y="81174"/>
                </a:lnTo>
                <a:lnTo>
                  <a:pt x="42123" y="81241"/>
                </a:lnTo>
                <a:lnTo>
                  <a:pt x="41606" y="81308"/>
                </a:lnTo>
                <a:lnTo>
                  <a:pt x="41080" y="81366"/>
                </a:lnTo>
                <a:lnTo>
                  <a:pt x="40544" y="81414"/>
                </a:lnTo>
                <a:lnTo>
                  <a:pt x="40008" y="81452"/>
                </a:lnTo>
                <a:lnTo>
                  <a:pt x="39472" y="81490"/>
                </a:lnTo>
                <a:lnTo>
                  <a:pt x="38927" y="81528"/>
                </a:lnTo>
                <a:lnTo>
                  <a:pt x="38382" y="81548"/>
                </a:lnTo>
                <a:lnTo>
                  <a:pt x="37827" y="81567"/>
                </a:lnTo>
                <a:lnTo>
                  <a:pt x="37272" y="81586"/>
                </a:lnTo>
                <a:lnTo>
                  <a:pt x="36717" y="81595"/>
                </a:lnTo>
                <a:lnTo>
                  <a:pt x="36142" y="81595"/>
                </a:lnTo>
                <a:lnTo>
                  <a:pt x="35578" y="81595"/>
                </a:lnTo>
                <a:lnTo>
                  <a:pt x="35004" y="81586"/>
                </a:lnTo>
                <a:lnTo>
                  <a:pt x="34430" y="81567"/>
                </a:lnTo>
                <a:lnTo>
                  <a:pt x="33846" y="81548"/>
                </a:lnTo>
                <a:lnTo>
                  <a:pt x="33262" y="81519"/>
                </a:lnTo>
                <a:lnTo>
                  <a:pt x="32669" y="81481"/>
                </a:lnTo>
                <a:lnTo>
                  <a:pt x="32076" y="81442"/>
                </a:lnTo>
                <a:lnTo>
                  <a:pt x="31482" y="81395"/>
                </a:lnTo>
                <a:lnTo>
                  <a:pt x="30879" y="81347"/>
                </a:lnTo>
                <a:lnTo>
                  <a:pt x="30277" y="81280"/>
                </a:lnTo>
                <a:lnTo>
                  <a:pt x="29664" y="81222"/>
                </a:lnTo>
                <a:lnTo>
                  <a:pt x="29061" y="81146"/>
                </a:lnTo>
                <a:lnTo>
                  <a:pt x="28439" y="81069"/>
                </a:lnTo>
                <a:lnTo>
                  <a:pt x="27827" y="80983"/>
                </a:lnTo>
                <a:lnTo>
                  <a:pt x="26583" y="80801"/>
                </a:lnTo>
                <a:lnTo>
                  <a:pt x="26583" y="80801"/>
                </a:lnTo>
                <a:lnTo>
                  <a:pt x="25961" y="80706"/>
                </a:lnTo>
                <a:lnTo>
                  <a:pt x="25339" y="80629"/>
                </a:lnTo>
                <a:lnTo>
                  <a:pt x="24736" y="80562"/>
                </a:lnTo>
                <a:lnTo>
                  <a:pt x="24133" y="80505"/>
                </a:lnTo>
                <a:lnTo>
                  <a:pt x="23550" y="80466"/>
                </a:lnTo>
                <a:lnTo>
                  <a:pt x="22966" y="80428"/>
                </a:lnTo>
                <a:lnTo>
                  <a:pt x="22392" y="80409"/>
                </a:lnTo>
                <a:lnTo>
                  <a:pt x="21827" y="80409"/>
                </a:lnTo>
                <a:lnTo>
                  <a:pt x="21263" y="80409"/>
                </a:lnTo>
                <a:lnTo>
                  <a:pt x="20717" y="80428"/>
                </a:lnTo>
                <a:lnTo>
                  <a:pt x="20172" y="80457"/>
                </a:lnTo>
                <a:lnTo>
                  <a:pt x="19636" y="80495"/>
                </a:lnTo>
                <a:lnTo>
                  <a:pt x="19110" y="80543"/>
                </a:lnTo>
                <a:lnTo>
                  <a:pt x="18593" y="80610"/>
                </a:lnTo>
                <a:lnTo>
                  <a:pt x="18076" y="80677"/>
                </a:lnTo>
                <a:lnTo>
                  <a:pt x="17579" y="80763"/>
                </a:lnTo>
                <a:lnTo>
                  <a:pt x="17081" y="80859"/>
                </a:lnTo>
                <a:lnTo>
                  <a:pt x="16593" y="80964"/>
                </a:lnTo>
                <a:lnTo>
                  <a:pt x="16105" y="81069"/>
                </a:lnTo>
                <a:lnTo>
                  <a:pt x="15636" y="81194"/>
                </a:lnTo>
                <a:lnTo>
                  <a:pt x="15167" y="81328"/>
                </a:lnTo>
                <a:lnTo>
                  <a:pt x="14708" y="81471"/>
                </a:lnTo>
                <a:lnTo>
                  <a:pt x="14258" y="81624"/>
                </a:lnTo>
                <a:lnTo>
                  <a:pt x="13818" y="81796"/>
                </a:lnTo>
                <a:lnTo>
                  <a:pt x="13378" y="81969"/>
                </a:lnTo>
                <a:lnTo>
                  <a:pt x="12957" y="82141"/>
                </a:lnTo>
                <a:lnTo>
                  <a:pt x="12536" y="82332"/>
                </a:lnTo>
                <a:lnTo>
                  <a:pt x="12124" y="82533"/>
                </a:lnTo>
                <a:lnTo>
                  <a:pt x="11713" y="82744"/>
                </a:lnTo>
                <a:lnTo>
                  <a:pt x="11311" y="82964"/>
                </a:lnTo>
                <a:lnTo>
                  <a:pt x="10928" y="83184"/>
                </a:lnTo>
                <a:lnTo>
                  <a:pt x="10536" y="83423"/>
                </a:lnTo>
                <a:lnTo>
                  <a:pt x="10163" y="83662"/>
                </a:lnTo>
                <a:lnTo>
                  <a:pt x="9789" y="83911"/>
                </a:lnTo>
                <a:lnTo>
                  <a:pt x="9435" y="84170"/>
                </a:lnTo>
                <a:lnTo>
                  <a:pt x="9081" y="84437"/>
                </a:lnTo>
                <a:lnTo>
                  <a:pt x="8727" y="84705"/>
                </a:lnTo>
                <a:lnTo>
                  <a:pt x="8392" y="84992"/>
                </a:lnTo>
                <a:lnTo>
                  <a:pt x="8057" y="85280"/>
                </a:lnTo>
                <a:lnTo>
                  <a:pt x="7732" y="85576"/>
                </a:lnTo>
                <a:lnTo>
                  <a:pt x="7407" y="85873"/>
                </a:lnTo>
                <a:lnTo>
                  <a:pt x="7100" y="86179"/>
                </a:lnTo>
                <a:lnTo>
                  <a:pt x="6794" y="86495"/>
                </a:lnTo>
                <a:lnTo>
                  <a:pt x="6498" y="86820"/>
                </a:lnTo>
                <a:lnTo>
                  <a:pt x="6201" y="87145"/>
                </a:lnTo>
                <a:lnTo>
                  <a:pt x="5923" y="87480"/>
                </a:lnTo>
                <a:lnTo>
                  <a:pt x="5646" y="87825"/>
                </a:lnTo>
                <a:lnTo>
                  <a:pt x="5378" y="88169"/>
                </a:lnTo>
                <a:lnTo>
                  <a:pt x="5110" y="88523"/>
                </a:lnTo>
                <a:lnTo>
                  <a:pt x="4852" y="88887"/>
                </a:lnTo>
                <a:lnTo>
                  <a:pt x="4603" y="89251"/>
                </a:lnTo>
                <a:lnTo>
                  <a:pt x="4364" y="89614"/>
                </a:lnTo>
                <a:lnTo>
                  <a:pt x="4124" y="89997"/>
                </a:lnTo>
                <a:lnTo>
                  <a:pt x="3895" y="90370"/>
                </a:lnTo>
                <a:lnTo>
                  <a:pt x="3675" y="90753"/>
                </a:lnTo>
                <a:lnTo>
                  <a:pt x="3464" y="91145"/>
                </a:lnTo>
                <a:lnTo>
                  <a:pt x="3254" y="91538"/>
                </a:lnTo>
                <a:lnTo>
                  <a:pt x="3053" y="91940"/>
                </a:lnTo>
                <a:lnTo>
                  <a:pt x="2861" y="92341"/>
                </a:lnTo>
                <a:lnTo>
                  <a:pt x="2670" y="92753"/>
                </a:lnTo>
                <a:lnTo>
                  <a:pt x="2488" y="93164"/>
                </a:lnTo>
                <a:lnTo>
                  <a:pt x="2316" y="93576"/>
                </a:lnTo>
                <a:lnTo>
                  <a:pt x="2144" y="93997"/>
                </a:lnTo>
                <a:lnTo>
                  <a:pt x="1981" y="94418"/>
                </a:lnTo>
                <a:lnTo>
                  <a:pt x="1828" y="94849"/>
                </a:lnTo>
                <a:lnTo>
                  <a:pt x="1675" y="95270"/>
                </a:lnTo>
                <a:lnTo>
                  <a:pt x="1531" y="95710"/>
                </a:lnTo>
                <a:lnTo>
                  <a:pt x="1397" y="96140"/>
                </a:lnTo>
                <a:lnTo>
                  <a:pt x="1273" y="96581"/>
                </a:lnTo>
                <a:lnTo>
                  <a:pt x="1149" y="97021"/>
                </a:lnTo>
                <a:lnTo>
                  <a:pt x="1034" y="97470"/>
                </a:lnTo>
                <a:lnTo>
                  <a:pt x="919" y="97911"/>
                </a:lnTo>
                <a:lnTo>
                  <a:pt x="814" y="98360"/>
                </a:lnTo>
                <a:lnTo>
                  <a:pt x="718" y="98810"/>
                </a:lnTo>
                <a:lnTo>
                  <a:pt x="632" y="99269"/>
                </a:lnTo>
                <a:lnTo>
                  <a:pt x="546" y="99719"/>
                </a:lnTo>
                <a:lnTo>
                  <a:pt x="460" y="100178"/>
                </a:lnTo>
                <a:lnTo>
                  <a:pt x="393" y="100638"/>
                </a:lnTo>
                <a:lnTo>
                  <a:pt x="326" y="101097"/>
                </a:lnTo>
                <a:lnTo>
                  <a:pt x="268" y="101556"/>
                </a:lnTo>
                <a:lnTo>
                  <a:pt x="211" y="102016"/>
                </a:lnTo>
                <a:lnTo>
                  <a:pt x="163" y="102475"/>
                </a:lnTo>
                <a:lnTo>
                  <a:pt x="125" y="102944"/>
                </a:lnTo>
                <a:lnTo>
                  <a:pt x="86" y="103403"/>
                </a:lnTo>
                <a:lnTo>
                  <a:pt x="58" y="103872"/>
                </a:lnTo>
                <a:lnTo>
                  <a:pt x="39" y="104341"/>
                </a:lnTo>
                <a:lnTo>
                  <a:pt x="19" y="104800"/>
                </a:lnTo>
                <a:lnTo>
                  <a:pt x="10" y="105269"/>
                </a:lnTo>
                <a:lnTo>
                  <a:pt x="0" y="105738"/>
                </a:lnTo>
                <a:lnTo>
                  <a:pt x="0" y="106197"/>
                </a:lnTo>
                <a:lnTo>
                  <a:pt x="10" y="106666"/>
                </a:lnTo>
                <a:lnTo>
                  <a:pt x="19" y="107126"/>
                </a:lnTo>
                <a:lnTo>
                  <a:pt x="39" y="107594"/>
                </a:lnTo>
                <a:lnTo>
                  <a:pt x="58" y="108054"/>
                </a:lnTo>
                <a:lnTo>
                  <a:pt x="96" y="108513"/>
                </a:lnTo>
                <a:lnTo>
                  <a:pt x="125" y="108982"/>
                </a:lnTo>
                <a:lnTo>
                  <a:pt x="172" y="109441"/>
                </a:lnTo>
                <a:lnTo>
                  <a:pt x="220" y="109901"/>
                </a:lnTo>
                <a:lnTo>
                  <a:pt x="268" y="110350"/>
                </a:lnTo>
                <a:lnTo>
                  <a:pt x="326" y="110810"/>
                </a:lnTo>
                <a:lnTo>
                  <a:pt x="393" y="111259"/>
                </a:lnTo>
                <a:lnTo>
                  <a:pt x="460" y="111719"/>
                </a:lnTo>
                <a:lnTo>
                  <a:pt x="536" y="112168"/>
                </a:lnTo>
                <a:lnTo>
                  <a:pt x="622" y="112609"/>
                </a:lnTo>
                <a:lnTo>
                  <a:pt x="708" y="113058"/>
                </a:lnTo>
                <a:lnTo>
                  <a:pt x="804" y="113498"/>
                </a:lnTo>
                <a:lnTo>
                  <a:pt x="900" y="113939"/>
                </a:lnTo>
                <a:lnTo>
                  <a:pt x="1005" y="114379"/>
                </a:lnTo>
                <a:lnTo>
                  <a:pt x="1110" y="114809"/>
                </a:lnTo>
                <a:lnTo>
                  <a:pt x="1225" y="115240"/>
                </a:lnTo>
                <a:lnTo>
                  <a:pt x="1349" y="115671"/>
                </a:lnTo>
                <a:lnTo>
                  <a:pt x="1474" y="116092"/>
                </a:lnTo>
                <a:lnTo>
                  <a:pt x="1608" y="116513"/>
                </a:lnTo>
                <a:lnTo>
                  <a:pt x="1742" y="116924"/>
                </a:lnTo>
                <a:lnTo>
                  <a:pt x="1885" y="117336"/>
                </a:lnTo>
                <a:lnTo>
                  <a:pt x="2029" y="117747"/>
                </a:lnTo>
                <a:lnTo>
                  <a:pt x="2182" y="118149"/>
                </a:lnTo>
                <a:lnTo>
                  <a:pt x="2335" y="118551"/>
                </a:lnTo>
                <a:lnTo>
                  <a:pt x="2498" y="118953"/>
                </a:lnTo>
                <a:lnTo>
                  <a:pt x="2670" y="119336"/>
                </a:lnTo>
                <a:lnTo>
                  <a:pt x="2842" y="119728"/>
                </a:lnTo>
                <a:lnTo>
                  <a:pt x="3024" y="120111"/>
                </a:lnTo>
                <a:lnTo>
                  <a:pt x="3206" y="120484"/>
                </a:lnTo>
                <a:lnTo>
                  <a:pt x="3397" y="120857"/>
                </a:lnTo>
                <a:lnTo>
                  <a:pt x="3589" y="121221"/>
                </a:lnTo>
                <a:lnTo>
                  <a:pt x="3790" y="121584"/>
                </a:lnTo>
                <a:lnTo>
                  <a:pt x="3991" y="121938"/>
                </a:lnTo>
                <a:lnTo>
                  <a:pt x="4201" y="122283"/>
                </a:lnTo>
              </a:path>
            </a:pathLst>
          </a:custGeom>
          <a:noFill/>
          <a:ln cap="rnd" cmpd="sng" w="2286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22"/>
          <p:cNvSpPr txBox="1"/>
          <p:nvPr/>
        </p:nvSpPr>
        <p:spPr>
          <a:xfrm>
            <a:off x="1526350" y="690000"/>
            <a:ext cx="6366600" cy="7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25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Get actionable employee insights with pulse surveys and email metrics</a:t>
            </a:r>
            <a:endParaRPr b="1" sz="25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5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5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7" name="Google Shape;127;p22"/>
          <p:cNvSpPr/>
          <p:nvPr/>
        </p:nvSpPr>
        <p:spPr>
          <a:xfrm>
            <a:off x="3721775" y="3269100"/>
            <a:ext cx="1975800" cy="522600"/>
          </a:xfrm>
          <a:prstGeom prst="roundRect">
            <a:avLst>
              <a:gd fmla="val 50000" name="adj"/>
            </a:avLst>
          </a:prstGeom>
          <a:solidFill>
            <a:srgbClr val="402451"/>
          </a:solidFill>
          <a:ln cap="flat" cmpd="sng" w="9525">
            <a:solidFill>
              <a:srgbClr val="40245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22"/>
          <p:cNvSpPr txBox="1"/>
          <p:nvPr/>
        </p:nvSpPr>
        <p:spPr>
          <a:xfrm>
            <a:off x="1561200" y="1670525"/>
            <a:ext cx="6021600" cy="7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79999" rtl="0" algn="ctr">
              <a:lnSpc>
                <a:spcPct val="115000"/>
              </a:lnSpc>
              <a:spcBef>
                <a:spcPts val="1200"/>
              </a:spcBef>
              <a:spcAft>
                <a:spcPts val="1600"/>
              </a:spcAft>
              <a:buNone/>
            </a:pPr>
            <a: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Bananatag’s pulse survey features can help you demonstrate how employees are reacting to company-wide initiatives and help you and your leaders make better decisions by providing frequent insight into the employee experience. </a:t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9" name="Google Shape;129;p22"/>
          <p:cNvSpPr txBox="1"/>
          <p:nvPr/>
        </p:nvSpPr>
        <p:spPr>
          <a:xfrm>
            <a:off x="1458450" y="3969725"/>
            <a:ext cx="6227100" cy="7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79999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To find out more about Bananatag’s Pulse Survey features and more, visit: </a:t>
            </a:r>
            <a:r>
              <a:rPr lang="en-GB" sz="11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3"/>
              </a:rPr>
              <a:t>https://bananatag.com/features/pulse-surveys/</a:t>
            </a:r>
            <a:endParaRPr sz="11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179999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179999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1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0" name="Google Shape;130;p22">
            <a:hlinkClick r:id="rId4"/>
          </p:cNvPr>
          <p:cNvSpPr txBox="1"/>
          <p:nvPr/>
        </p:nvSpPr>
        <p:spPr>
          <a:xfrm>
            <a:off x="3721750" y="3269100"/>
            <a:ext cx="1975800" cy="5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12600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1700">
                <a:solidFill>
                  <a:srgbClr val="FFFFFF"/>
                </a:solidFill>
                <a:uFill>
                  <a:noFill/>
                </a:uFill>
                <a:latin typeface="Inter"/>
                <a:ea typeface="Inter"/>
                <a:cs typeface="Inter"/>
                <a:sym typeface="Inter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Get a demo</a:t>
            </a:r>
            <a:endParaRPr b="1" sz="1700">
              <a:solidFill>
                <a:srgbClr val="FFFFFF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31" name="Google Shape;131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760145">
            <a:off x="6184849" y="3082400"/>
            <a:ext cx="1027125" cy="1027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4"/>
          <p:cNvSpPr txBox="1"/>
          <p:nvPr/>
        </p:nvSpPr>
        <p:spPr>
          <a:xfrm>
            <a:off x="1557675" y="658625"/>
            <a:ext cx="5247900" cy="7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5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Pulse Survey Goals and Context</a:t>
            </a:r>
            <a:endParaRPr sz="9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1557675" y="1455300"/>
            <a:ext cx="6021600" cy="27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3F2451"/>
                </a:solidFill>
                <a:latin typeface="Inter-Regular"/>
                <a:ea typeface="Inter-Regular"/>
                <a:cs typeface="Inter-Regular"/>
                <a:sym typeface="Inter-Regular"/>
              </a:rPr>
              <a:t>What problem are we trying to solve/what are we looking to improve?</a:t>
            </a:r>
            <a:endParaRPr sz="1300">
              <a:solidFill>
                <a:srgbClr val="3F2451"/>
              </a:solidFill>
              <a:latin typeface="Inter-Regular"/>
              <a:ea typeface="Inter-Regular"/>
              <a:cs typeface="Inter-Regular"/>
              <a:sym typeface="Inter-Regular"/>
            </a:endParaRPr>
          </a:p>
          <a:p>
            <a:pPr indent="-172549" lvl="1" marL="179999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3F2451"/>
              </a:buClr>
              <a:buSzPts val="1300"/>
              <a:buFont typeface="Inter"/>
              <a:buChar char="●"/>
            </a:pPr>
            <a: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[Insert answer]</a:t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3F2451"/>
                </a:solidFill>
                <a:latin typeface="Inter-Regular"/>
                <a:ea typeface="Inter-Regular"/>
                <a:cs typeface="Inter-Regular"/>
                <a:sym typeface="Inter-Regular"/>
              </a:rPr>
              <a:t>What are the pain points we (the employees or organization) are experiencing because of this problem?</a:t>
            </a:r>
            <a:endParaRPr sz="1300">
              <a:solidFill>
                <a:srgbClr val="3F2451"/>
              </a:solidFill>
              <a:latin typeface="Inter-Regular"/>
              <a:ea typeface="Inter-Regular"/>
              <a:cs typeface="Inter-Regular"/>
              <a:sym typeface="Inter-Regular"/>
            </a:endParaRPr>
          </a:p>
          <a:p>
            <a:pPr indent="-172549" lvl="1" marL="179999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3F2451"/>
              </a:buClr>
              <a:buSzPts val="1300"/>
              <a:buFont typeface="Inter"/>
              <a:buChar char="●"/>
            </a:pPr>
            <a: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[Insert answer]</a:t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172549" lvl="1" marL="179999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2451"/>
              </a:buClr>
              <a:buSzPts val="1300"/>
              <a:buFont typeface="Inter"/>
              <a:buChar char="●"/>
            </a:pPr>
            <a: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[Insert answer]</a:t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172549" lvl="1" marL="179999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2451"/>
              </a:buClr>
              <a:buSzPts val="1300"/>
              <a:buFont typeface="Inter"/>
              <a:buChar char="●"/>
            </a:pPr>
            <a: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[Insert answer]</a:t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5"/>
          <p:cNvSpPr txBox="1"/>
          <p:nvPr/>
        </p:nvSpPr>
        <p:spPr>
          <a:xfrm>
            <a:off x="1557675" y="658625"/>
            <a:ext cx="5247900" cy="7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5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Framing Feedback</a:t>
            </a:r>
            <a:endParaRPr sz="9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3" name="Google Shape;83;p15"/>
          <p:cNvSpPr txBox="1"/>
          <p:nvPr/>
        </p:nvSpPr>
        <p:spPr>
          <a:xfrm>
            <a:off x="1557675" y="1455300"/>
            <a:ext cx="6021600" cy="28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3F2451"/>
                </a:solidFill>
                <a:latin typeface="Inter-Regular"/>
                <a:ea typeface="Inter-Regular"/>
                <a:cs typeface="Inter-Regular"/>
                <a:sym typeface="Inter-Regular"/>
              </a:rPr>
              <a:t>What kind of feedback do we need to collect to understand the problem or make improvements?</a:t>
            </a:r>
            <a:endParaRPr sz="1300">
              <a:solidFill>
                <a:srgbClr val="3F2451"/>
              </a:solidFill>
              <a:latin typeface="Inter-Regular"/>
              <a:ea typeface="Inter-Regular"/>
              <a:cs typeface="Inter-Regular"/>
              <a:sym typeface="Inter-Regular"/>
            </a:endParaRPr>
          </a:p>
          <a:p>
            <a:pPr indent="-172549" lvl="1" marL="179999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3F2451"/>
              </a:buClr>
              <a:buSzPts val="1300"/>
              <a:buFont typeface="Inter"/>
              <a:buChar char="●"/>
            </a:pPr>
            <a: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[Insert answer]</a:t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3F2451"/>
                </a:solidFill>
                <a:latin typeface="Inter-Regular"/>
                <a:ea typeface="Inter-Regular"/>
                <a:cs typeface="Inter-Regular"/>
                <a:sym typeface="Inter-Regular"/>
              </a:rPr>
              <a:t>What are our options for collecting this feedback?</a:t>
            </a:r>
            <a:endParaRPr sz="1300">
              <a:solidFill>
                <a:srgbClr val="3F2451"/>
              </a:solidFill>
              <a:latin typeface="Inter-Regular"/>
              <a:ea typeface="Inter-Regular"/>
              <a:cs typeface="Inter-Regular"/>
              <a:sym typeface="Inter-Regular"/>
            </a:endParaRPr>
          </a:p>
          <a:p>
            <a:pPr indent="-172549" lvl="1" marL="179999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3F2451"/>
              </a:buClr>
              <a:buSzPts val="1300"/>
              <a:buFont typeface="Inter"/>
              <a:buChar char="●"/>
            </a:pPr>
            <a: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[Insert answer]</a:t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3F2451"/>
                </a:solidFill>
                <a:latin typeface="Inter-Regular"/>
                <a:ea typeface="Inter-Regular"/>
                <a:cs typeface="Inter-Regular"/>
                <a:sym typeface="Inter-Regular"/>
              </a:rPr>
              <a:t>Is the kind of feedback we need measurable?</a:t>
            </a:r>
            <a:endParaRPr sz="1300">
              <a:solidFill>
                <a:srgbClr val="3F2451"/>
              </a:solidFill>
              <a:latin typeface="Inter-Regular"/>
              <a:ea typeface="Inter-Regular"/>
              <a:cs typeface="Inter-Regular"/>
              <a:sym typeface="Inter-Regular"/>
            </a:endParaRPr>
          </a:p>
          <a:p>
            <a:pPr indent="-172549" lvl="1" marL="179999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3F2451"/>
              </a:buClr>
              <a:buSzPts val="1300"/>
              <a:buFont typeface="Inter"/>
              <a:buChar char="●"/>
            </a:pPr>
            <a: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[Insert answer]</a:t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6"/>
          <p:cNvSpPr txBox="1"/>
          <p:nvPr/>
        </p:nvSpPr>
        <p:spPr>
          <a:xfrm>
            <a:off x="1557675" y="658625"/>
            <a:ext cx="5247900" cy="7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5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Positioning Feedback</a:t>
            </a:r>
            <a:endParaRPr sz="9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9" name="Google Shape;89;p16"/>
          <p:cNvSpPr txBox="1"/>
          <p:nvPr/>
        </p:nvSpPr>
        <p:spPr>
          <a:xfrm>
            <a:off x="1557675" y="1455300"/>
            <a:ext cx="6021600" cy="28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3F2451"/>
                </a:solidFill>
                <a:latin typeface="Inter-Regular"/>
                <a:ea typeface="Inter-Regular"/>
                <a:cs typeface="Inter-Regular"/>
                <a:sym typeface="Inter-Regular"/>
              </a:rPr>
              <a:t>What questions can we ask to obtain the necessary feedback?</a:t>
            </a:r>
            <a:endParaRPr sz="1300">
              <a:solidFill>
                <a:srgbClr val="3F2451"/>
              </a:solidFill>
              <a:latin typeface="Inter-Regular"/>
              <a:ea typeface="Inter-Regular"/>
              <a:cs typeface="Inter-Regular"/>
              <a:sym typeface="Inter-Regular"/>
            </a:endParaRPr>
          </a:p>
          <a:p>
            <a:pPr indent="-172549" lvl="1" marL="179999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3F2451"/>
              </a:buClr>
              <a:buSzPts val="1300"/>
              <a:buFont typeface="Inter"/>
              <a:buChar char="●"/>
            </a:pPr>
            <a: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[Insert question</a:t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3F2451"/>
                </a:solidFill>
                <a:latin typeface="Inter-Regular"/>
                <a:ea typeface="Inter-Regular"/>
                <a:cs typeface="Inter-Regular"/>
                <a:sym typeface="Inter-Regular"/>
              </a:rPr>
              <a:t>What are some potential factors that could influence or skew the results or feedback collected with this question?</a:t>
            </a:r>
            <a:endParaRPr sz="1300">
              <a:solidFill>
                <a:srgbClr val="3F2451"/>
              </a:solidFill>
              <a:latin typeface="Inter-Regular"/>
              <a:ea typeface="Inter-Regular"/>
              <a:cs typeface="Inter-Regular"/>
              <a:sym typeface="Inter-Regular"/>
            </a:endParaRPr>
          </a:p>
          <a:p>
            <a:pPr indent="-172549" lvl="1" marL="179999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3F2451"/>
              </a:buClr>
              <a:buSzPts val="1300"/>
              <a:buFont typeface="Inter"/>
              <a:buChar char="●"/>
            </a:pPr>
            <a: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[Insert question]</a:t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 txBox="1"/>
          <p:nvPr/>
        </p:nvSpPr>
        <p:spPr>
          <a:xfrm>
            <a:off x="1557675" y="658625"/>
            <a:ext cx="5247900" cy="7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5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Pulse Survey Purpose</a:t>
            </a:r>
            <a:endParaRPr sz="9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5" name="Google Shape;95;p17"/>
          <p:cNvSpPr txBox="1"/>
          <p:nvPr/>
        </p:nvSpPr>
        <p:spPr>
          <a:xfrm>
            <a:off x="1557675" y="1455300"/>
            <a:ext cx="6021600" cy="337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3F2451"/>
                </a:solidFill>
                <a:latin typeface="Inter-Regular"/>
                <a:ea typeface="Inter-Regular"/>
                <a:cs typeface="Inter-Regular"/>
                <a:sym typeface="Inter-Regular"/>
              </a:rPr>
              <a:t>Why do we want to measure this question?</a:t>
            </a:r>
            <a:endParaRPr sz="1300">
              <a:solidFill>
                <a:srgbClr val="3F2451"/>
              </a:solidFill>
              <a:latin typeface="Inter-Regular"/>
              <a:ea typeface="Inter-Regular"/>
              <a:cs typeface="Inter-Regular"/>
              <a:sym typeface="Inter-Regular"/>
            </a:endParaRPr>
          </a:p>
          <a:p>
            <a:pPr indent="-172549" lvl="1" marL="179999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3F2451"/>
              </a:buClr>
              <a:buSzPts val="1300"/>
              <a:buFont typeface="Inter"/>
              <a:buChar char="●"/>
            </a:pPr>
            <a: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[Insert reason]</a:t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172549" lvl="1" marL="179999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2451"/>
              </a:buClr>
              <a:buSzPts val="1300"/>
              <a:buFont typeface="Inter"/>
              <a:buChar char="●"/>
            </a:pPr>
            <a: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[Insert reason]</a:t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3F2451"/>
                </a:solidFill>
                <a:latin typeface="Inter-Regular"/>
                <a:ea typeface="Inter-Regular"/>
                <a:cs typeface="Inter-Regular"/>
                <a:sym typeface="Inter-Regular"/>
              </a:rPr>
              <a:t>Who will be interested in the results and why?</a:t>
            </a:r>
            <a:endParaRPr sz="1300">
              <a:solidFill>
                <a:srgbClr val="3F2451"/>
              </a:solidFill>
              <a:latin typeface="Inter-Regular"/>
              <a:ea typeface="Inter-Regular"/>
              <a:cs typeface="Inter-Regular"/>
              <a:sym typeface="Inter-Regular"/>
            </a:endParaRPr>
          </a:p>
          <a:p>
            <a:pPr indent="-172549" lvl="1" marL="179999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3F2451"/>
              </a:buClr>
              <a:buSzPts val="1300"/>
              <a:buFont typeface="Inter"/>
              <a:buChar char="●"/>
            </a:pPr>
            <a: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[Insert reason]</a:t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172549" lvl="1" marL="179999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2451"/>
              </a:buClr>
              <a:buSzPts val="1300"/>
              <a:buFont typeface="Inter"/>
              <a:buChar char="●"/>
            </a:pPr>
            <a: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[Insert reason]</a:t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3F2451"/>
                </a:solidFill>
                <a:latin typeface="Inter-Regular"/>
                <a:ea typeface="Inter-Regular"/>
                <a:cs typeface="Inter-Regular"/>
                <a:sym typeface="Inter-Regular"/>
              </a:rPr>
              <a:t>How does this feedback benefit employees or the organization?</a:t>
            </a:r>
            <a:endParaRPr sz="1300">
              <a:solidFill>
                <a:srgbClr val="3F2451"/>
              </a:solidFill>
              <a:latin typeface="Inter-Regular"/>
              <a:ea typeface="Inter-Regular"/>
              <a:cs typeface="Inter-Regular"/>
              <a:sym typeface="Inter-Regular"/>
            </a:endParaRPr>
          </a:p>
          <a:p>
            <a:pPr indent="-172549" lvl="1" marL="179999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3F2451"/>
              </a:buClr>
              <a:buSzPts val="1300"/>
              <a:buFont typeface="Inter"/>
              <a:buChar char="●"/>
            </a:pPr>
            <a: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[Insert answer]</a:t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179999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/>
          <p:nvPr/>
        </p:nvSpPr>
        <p:spPr>
          <a:xfrm>
            <a:off x="1557675" y="658625"/>
            <a:ext cx="5247900" cy="7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5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Expectations and Projections</a:t>
            </a:r>
            <a:endParaRPr sz="9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1" name="Google Shape;101;p18"/>
          <p:cNvSpPr txBox="1"/>
          <p:nvPr/>
        </p:nvSpPr>
        <p:spPr>
          <a:xfrm>
            <a:off x="1557675" y="1455300"/>
            <a:ext cx="6021600" cy="7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3F2451"/>
                </a:solidFill>
                <a:latin typeface="Inter-Regular"/>
                <a:ea typeface="Inter-Regular"/>
                <a:cs typeface="Inter-Regular"/>
                <a:sym typeface="Inter-Regular"/>
              </a:rPr>
              <a:t>What kind of results are we expecting?</a:t>
            </a:r>
            <a:endParaRPr sz="1300">
              <a:solidFill>
                <a:srgbClr val="3F2451"/>
              </a:solidFill>
              <a:latin typeface="Inter-Regular"/>
              <a:ea typeface="Inter-Regular"/>
              <a:cs typeface="Inter-Regular"/>
              <a:sym typeface="Inter-Regular"/>
            </a:endParaRPr>
          </a:p>
          <a:p>
            <a:pPr indent="-172549" lvl="1" marL="179999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3F2451"/>
              </a:buClr>
              <a:buSzPts val="1300"/>
              <a:buFont typeface="Inter"/>
              <a:buChar char="●"/>
            </a:pPr>
            <a: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[Insert answer]</a:t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3F2451"/>
                </a:solidFill>
                <a:latin typeface="Inter-Regular"/>
                <a:ea typeface="Inter-Regular"/>
                <a:cs typeface="Inter-Regular"/>
                <a:sym typeface="Inter-Regular"/>
              </a:rPr>
              <a:t>How will we interpret the responses?</a:t>
            </a:r>
            <a:endParaRPr sz="1300">
              <a:solidFill>
                <a:srgbClr val="3F2451"/>
              </a:solidFill>
              <a:latin typeface="Inter-Regular"/>
              <a:ea typeface="Inter-Regular"/>
              <a:cs typeface="Inter-Regular"/>
              <a:sym typeface="Inter-Regular"/>
            </a:endParaRPr>
          </a:p>
          <a:p>
            <a:pPr indent="-172549" lvl="1" marL="179999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3F2451"/>
              </a:buClr>
              <a:buSzPts val="1300"/>
              <a:buFont typeface="Inter"/>
              <a:buChar char="●"/>
            </a:pPr>
            <a: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Negative: [Insert answer]</a:t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172549" lvl="1" marL="179999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2451"/>
              </a:buClr>
              <a:buSzPts val="1300"/>
              <a:buFont typeface="Inter"/>
              <a:buChar char="●"/>
            </a:pPr>
            <a: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Positive: [Insert answer]</a:t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179999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9"/>
          <p:cNvSpPr txBox="1"/>
          <p:nvPr/>
        </p:nvSpPr>
        <p:spPr>
          <a:xfrm>
            <a:off x="1557675" y="658625"/>
            <a:ext cx="5247900" cy="7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5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Pulse Survey Action Plan</a:t>
            </a:r>
            <a:endParaRPr sz="9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7" name="Google Shape;107;p19"/>
          <p:cNvSpPr txBox="1"/>
          <p:nvPr/>
        </p:nvSpPr>
        <p:spPr>
          <a:xfrm>
            <a:off x="1557675" y="1455300"/>
            <a:ext cx="6021600" cy="7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3F2451"/>
                </a:solidFill>
                <a:latin typeface="Inter-Regular"/>
                <a:ea typeface="Inter-Regular"/>
                <a:cs typeface="Inter-Regular"/>
                <a:sym typeface="Inter-Regular"/>
              </a:rPr>
              <a:t>Are we able to take action based on the results?</a:t>
            </a:r>
            <a:endParaRPr sz="1300">
              <a:solidFill>
                <a:srgbClr val="3F2451"/>
              </a:solidFill>
              <a:latin typeface="Inter-Regular"/>
              <a:ea typeface="Inter-Regular"/>
              <a:cs typeface="Inter-Regular"/>
              <a:sym typeface="Inter-Regular"/>
            </a:endParaRPr>
          </a:p>
          <a:p>
            <a:pPr indent="-172549" lvl="1" marL="179999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3F2451"/>
              </a:buClr>
              <a:buSzPts val="1300"/>
              <a:buFont typeface="Inter"/>
              <a:buChar char="●"/>
            </a:pPr>
            <a: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[Insert answer]</a:t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3F245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Actions we can take if we receive a negative result:</a:t>
            </a:r>
            <a:endParaRPr sz="1300">
              <a:solidFill>
                <a:srgbClr val="3F2451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  <a:p>
            <a:pPr indent="-172549" lvl="1" marL="179999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3F2451"/>
              </a:buClr>
              <a:buSzPts val="1300"/>
              <a:buFont typeface="Inter"/>
              <a:buChar char="●"/>
            </a:pPr>
            <a: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[Insert answer]</a:t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3F245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Actions we can take if we receive a neutral result:</a:t>
            </a:r>
            <a:endParaRPr sz="1300">
              <a:solidFill>
                <a:srgbClr val="3F2451"/>
              </a:solidFill>
              <a:latin typeface="Source Sans Pro SemiBold"/>
              <a:ea typeface="Source Sans Pro SemiBold"/>
              <a:cs typeface="Source Sans Pro SemiBold"/>
              <a:sym typeface="Source Sans Pro SemiBold"/>
            </a:endParaRPr>
          </a:p>
          <a:p>
            <a:pPr indent="-172549" lvl="1" marL="179999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3F2451"/>
              </a:buClr>
              <a:buSzPts val="1300"/>
              <a:buFont typeface="Inter"/>
              <a:buChar char="●"/>
            </a:pPr>
            <a: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[Insert answer]</a:t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3F2451"/>
                </a:solidFill>
                <a:latin typeface="Inter-Regular"/>
                <a:ea typeface="Inter-Regular"/>
                <a:cs typeface="Inter-Regular"/>
                <a:sym typeface="Inter-Regular"/>
              </a:rPr>
              <a:t>Actions we can take if we receive a positive result:</a:t>
            </a:r>
            <a:endParaRPr sz="1300">
              <a:solidFill>
                <a:srgbClr val="3F2451"/>
              </a:solidFill>
              <a:latin typeface="Inter-Regular"/>
              <a:ea typeface="Inter-Regular"/>
              <a:cs typeface="Inter-Regular"/>
              <a:sym typeface="Inter-Regular"/>
            </a:endParaRPr>
          </a:p>
          <a:p>
            <a:pPr indent="-172549" lvl="1" marL="179999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3F2451"/>
              </a:buClr>
              <a:buSzPts val="1300"/>
              <a:buFont typeface="Inter"/>
              <a:buChar char="●"/>
            </a:pPr>
            <a: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[Insert answer]</a:t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179999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179999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0"/>
          <p:cNvSpPr txBox="1"/>
          <p:nvPr/>
        </p:nvSpPr>
        <p:spPr>
          <a:xfrm>
            <a:off x="1557675" y="658625"/>
            <a:ext cx="6502500" cy="7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5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Pulse Survey Communication Strategy</a:t>
            </a:r>
            <a:endParaRPr sz="9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3" name="Google Shape;113;p20"/>
          <p:cNvSpPr txBox="1"/>
          <p:nvPr/>
        </p:nvSpPr>
        <p:spPr>
          <a:xfrm>
            <a:off x="1557675" y="1455300"/>
            <a:ext cx="6021600" cy="7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3F2451"/>
                </a:solidFill>
                <a:latin typeface="Inter-Regular"/>
                <a:ea typeface="Inter-Regular"/>
                <a:cs typeface="Inter-Regular"/>
                <a:sym typeface="Inter-Regular"/>
              </a:rPr>
              <a:t>How will we communicate with employees about the survey?</a:t>
            </a:r>
            <a:endParaRPr sz="1300">
              <a:solidFill>
                <a:srgbClr val="3F2451"/>
              </a:solidFill>
              <a:latin typeface="Inter-Regular"/>
              <a:ea typeface="Inter-Regular"/>
              <a:cs typeface="Inter-Regular"/>
              <a:sym typeface="Inter-Regular"/>
            </a:endParaRPr>
          </a:p>
          <a:p>
            <a:pPr indent="-172549" lvl="1" marL="179999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3F2451"/>
              </a:buClr>
              <a:buSzPts val="1300"/>
              <a:buFont typeface="Inter"/>
              <a:buChar char="●"/>
            </a:pPr>
            <a: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[Insert answer]</a:t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3F2451"/>
                </a:solidFill>
                <a:latin typeface="Inter-Regular"/>
                <a:ea typeface="Inter-Regular"/>
                <a:cs typeface="Inter-Regular"/>
                <a:sym typeface="Inter-Regular"/>
              </a:rPr>
              <a:t>How will we communicate a positive response?</a:t>
            </a:r>
            <a:endParaRPr sz="1300">
              <a:solidFill>
                <a:srgbClr val="3F2451"/>
              </a:solidFill>
              <a:latin typeface="Inter-Regular"/>
              <a:ea typeface="Inter-Regular"/>
              <a:cs typeface="Inter-Regular"/>
              <a:sym typeface="Inter-Regular"/>
            </a:endParaRPr>
          </a:p>
          <a:p>
            <a:pPr indent="-172549" lvl="1" marL="179999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3F2451"/>
              </a:buClr>
              <a:buSzPts val="1300"/>
              <a:buFont typeface="Inter"/>
              <a:buChar char="●"/>
            </a:pPr>
            <a: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[Insert answer]</a:t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3F2451"/>
                </a:solidFill>
                <a:latin typeface="Inter-Regular"/>
                <a:ea typeface="Inter-Regular"/>
                <a:cs typeface="Inter-Regular"/>
                <a:sym typeface="Inter-Regular"/>
              </a:rPr>
              <a:t>How will we communicate a neutral response?</a:t>
            </a:r>
            <a:endParaRPr sz="1300">
              <a:solidFill>
                <a:srgbClr val="3F2451"/>
              </a:solidFill>
              <a:latin typeface="Inter-Regular"/>
              <a:ea typeface="Inter-Regular"/>
              <a:cs typeface="Inter-Regular"/>
              <a:sym typeface="Inter-Regular"/>
            </a:endParaRPr>
          </a:p>
          <a:p>
            <a:pPr indent="-172549" lvl="1" marL="179999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3F2451"/>
              </a:buClr>
              <a:buSzPts val="1300"/>
              <a:buFont typeface="Inter"/>
              <a:buChar char="●"/>
            </a:pPr>
            <a: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[Insert answer]</a:t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3F2451"/>
                </a:solidFill>
                <a:latin typeface="Inter-Regular"/>
                <a:ea typeface="Inter-Regular"/>
                <a:cs typeface="Inter-Regular"/>
                <a:sym typeface="Inter-Regular"/>
              </a:rPr>
              <a:t>How will we communicate a negative response?</a:t>
            </a:r>
            <a:endParaRPr sz="1300">
              <a:solidFill>
                <a:srgbClr val="3F2451"/>
              </a:solidFill>
              <a:latin typeface="Inter-Regular"/>
              <a:ea typeface="Inter-Regular"/>
              <a:cs typeface="Inter-Regular"/>
              <a:sym typeface="Inter-Regular"/>
            </a:endParaRPr>
          </a:p>
          <a:p>
            <a:pPr indent="-172549" lvl="1" marL="179999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3F2451"/>
              </a:buClr>
              <a:buSzPts val="1300"/>
              <a:buFont typeface="Inter"/>
              <a:buChar char="●"/>
            </a:pPr>
            <a: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[Insert answer]</a:t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179999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179999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1"/>
          <p:cNvSpPr txBox="1"/>
          <p:nvPr/>
        </p:nvSpPr>
        <p:spPr>
          <a:xfrm>
            <a:off x="1557675" y="658625"/>
            <a:ext cx="6502500" cy="7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5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Pulse Survey Plan</a:t>
            </a:r>
            <a:endParaRPr sz="9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9" name="Google Shape;119;p21"/>
          <p:cNvSpPr txBox="1"/>
          <p:nvPr/>
        </p:nvSpPr>
        <p:spPr>
          <a:xfrm>
            <a:off x="1557675" y="1455300"/>
            <a:ext cx="7046100" cy="30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172549" lvl="1" marL="179999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3F2451"/>
              </a:buClr>
              <a:buSzPts val="1300"/>
              <a:buFont typeface="Inter"/>
              <a:buChar char="●"/>
            </a:pPr>
            <a: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First email to employees with survey introduction and instructions to be sent: [Date]</a:t>
            </a:r>
            <a:b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</a:b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172549" lvl="1" marL="179999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2451"/>
              </a:buClr>
              <a:buSzPts val="1300"/>
              <a:buFont typeface="Inter"/>
              <a:buChar char="●"/>
            </a:pPr>
            <a: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Email with first pulse survey to be sent: [Date]</a:t>
            </a:r>
            <a:b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</a:b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172549" lvl="1" marL="179999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2451"/>
              </a:buClr>
              <a:buSzPts val="1300"/>
              <a:buFont typeface="Inter"/>
              <a:buChar char="●"/>
            </a:pPr>
            <a: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Data to be collected until [Date] or [x] number of responses (whichever comes first)</a:t>
            </a:r>
            <a:b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</a:b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172549" lvl="1" marL="179999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2451"/>
              </a:buClr>
              <a:buSzPts val="1300"/>
              <a:buFont typeface="Inter"/>
              <a:buChar char="●"/>
            </a:pPr>
            <a: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Follow-up meeting to discuss results on [Date] [Time]</a:t>
            </a:r>
            <a:b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</a:b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172549" lvl="1" marL="179999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2451"/>
              </a:buClr>
              <a:buSzPts val="1300"/>
              <a:buFont typeface="Inter"/>
              <a:buChar char="●"/>
            </a:pPr>
            <a: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Communication to employees about results with action plan to be sent [Date]</a:t>
            </a:r>
            <a:b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</a:b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172549" lvl="1" marL="179999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2451"/>
              </a:buClr>
              <a:buSzPts val="1300"/>
              <a:buFont typeface="Inter"/>
              <a:buChar char="●"/>
            </a:pPr>
            <a:r>
              <a:rPr lang="en-GB" sz="1300">
                <a:solidFill>
                  <a:srgbClr val="3F2451"/>
                </a:solidFill>
                <a:latin typeface="Inter"/>
                <a:ea typeface="Inter"/>
                <a:cs typeface="Inter"/>
                <a:sym typeface="Inter"/>
              </a:rPr>
              <a:t>Follow-up survey to measure against baseline to be sent [Date]</a:t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179999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179999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179999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300">
              <a:solidFill>
                <a:srgbClr val="3F245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