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26" r:id="rId4"/>
    <p:sldMasterId id="2147483727" r:id="rId5"/>
    <p:sldMasterId id="2147483728" r:id="rId6"/>
    <p:sldMasterId id="214748372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5143500" cx="9144000"/>
  <p:notesSz cx="6858000" cy="9144000"/>
  <p:embeddedFontLst>
    <p:embeddedFont>
      <p:font typeface="Roboto Condensed"/>
      <p:regular r:id="rId23"/>
      <p:bold r:id="rId24"/>
      <p:italic r:id="rId25"/>
      <p:boldItalic r:id="rId26"/>
    </p:embeddedFont>
    <p:embeddedFont>
      <p:font typeface="Roboto Condensed Light"/>
      <p:regular r:id="rId27"/>
      <p:bold r:id="rId28"/>
      <p:italic r:id="rId29"/>
      <p:boldItalic r:id="rId30"/>
    </p:embeddedFont>
    <p:embeddedFont>
      <p:font typeface="Helvetica Neue"/>
      <p:regular r:id="rId31"/>
      <p:bold r:id="rId32"/>
      <p:italic r:id="rId33"/>
      <p:boldItalic r:id="rId34"/>
    </p:embeddedFont>
    <p:embeddedFont>
      <p:font typeface="Open Sans ExtraBold"/>
      <p:bold r:id="rId35"/>
      <p:boldItalic r:id="rId36"/>
    </p:embeddedFont>
    <p:embeddedFont>
      <p:font typeface="Open Sans Ligh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boldItalic.fntdata"/><Relationship Id="rId20" Type="http://schemas.openxmlformats.org/officeDocument/2006/relationships/slide" Target="slides/slide12.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4.xml"/><Relationship Id="rId44" Type="http://schemas.openxmlformats.org/officeDocument/2006/relationships/font" Target="fonts/OpenSans-boldItalic.fntdata"/><Relationship Id="rId21" Type="http://schemas.openxmlformats.org/officeDocument/2006/relationships/slide" Target="slides/slide13.xml"/><Relationship Id="rId43" Type="http://schemas.openxmlformats.org/officeDocument/2006/relationships/font" Target="fonts/OpenSans-italic.fntdata"/><Relationship Id="rId24" Type="http://schemas.openxmlformats.org/officeDocument/2006/relationships/font" Target="fonts/RobotoCondensed-bold.fntdata"/><Relationship Id="rId23" Type="http://schemas.openxmlformats.org/officeDocument/2006/relationships/font" Target="fonts/RobotoCondensed-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RobotoCondensed-boldItalic.fntdata"/><Relationship Id="rId25" Type="http://schemas.openxmlformats.org/officeDocument/2006/relationships/font" Target="fonts/RobotoCondensed-italic.fntdata"/><Relationship Id="rId28" Type="http://schemas.openxmlformats.org/officeDocument/2006/relationships/font" Target="fonts/RobotoCondensedLight-bold.fntdata"/><Relationship Id="rId27" Type="http://schemas.openxmlformats.org/officeDocument/2006/relationships/font" Target="fonts/RobotoCondensedLight-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obotoCondensedLight-italic.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HelveticaNeue-regular.fntdata"/><Relationship Id="rId30" Type="http://schemas.openxmlformats.org/officeDocument/2006/relationships/font" Target="fonts/RobotoCondensedLight-boldItalic.fntdata"/><Relationship Id="rId11" Type="http://schemas.openxmlformats.org/officeDocument/2006/relationships/slide" Target="slides/slide3.xml"/><Relationship Id="rId33" Type="http://schemas.openxmlformats.org/officeDocument/2006/relationships/font" Target="fonts/HelveticaNeue-italic.fntdata"/><Relationship Id="rId10" Type="http://schemas.openxmlformats.org/officeDocument/2006/relationships/slide" Target="slides/slide2.xml"/><Relationship Id="rId32" Type="http://schemas.openxmlformats.org/officeDocument/2006/relationships/font" Target="fonts/HelveticaNeue-bold.fntdata"/><Relationship Id="rId13" Type="http://schemas.openxmlformats.org/officeDocument/2006/relationships/slide" Target="slides/slide5.xml"/><Relationship Id="rId35" Type="http://schemas.openxmlformats.org/officeDocument/2006/relationships/font" Target="fonts/OpenSansExtraBold-bold.fntdata"/><Relationship Id="rId12" Type="http://schemas.openxmlformats.org/officeDocument/2006/relationships/slide" Target="slides/slide4.xml"/><Relationship Id="rId34" Type="http://schemas.openxmlformats.org/officeDocument/2006/relationships/font" Target="fonts/HelveticaNeue-boldItalic.fntdata"/><Relationship Id="rId15" Type="http://schemas.openxmlformats.org/officeDocument/2006/relationships/slide" Target="slides/slide7.xml"/><Relationship Id="rId37" Type="http://schemas.openxmlformats.org/officeDocument/2006/relationships/font" Target="fonts/OpenSansLight-regular.fntdata"/><Relationship Id="rId14" Type="http://schemas.openxmlformats.org/officeDocument/2006/relationships/slide" Target="slides/slide6.xml"/><Relationship Id="rId36" Type="http://schemas.openxmlformats.org/officeDocument/2006/relationships/font" Target="fonts/OpenSansExtraBold-boldItalic.fntdata"/><Relationship Id="rId17" Type="http://schemas.openxmlformats.org/officeDocument/2006/relationships/slide" Target="slides/slide9.xml"/><Relationship Id="rId39" Type="http://schemas.openxmlformats.org/officeDocument/2006/relationships/font" Target="fonts/OpenSansLight-italic.fntdata"/><Relationship Id="rId16" Type="http://schemas.openxmlformats.org/officeDocument/2006/relationships/slide" Target="slides/slide8.xml"/><Relationship Id="rId38" Type="http://schemas.openxmlformats.org/officeDocument/2006/relationships/font" Target="fonts/OpenSansLight-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nkedin.com/pulse/sufferers-imposter-syndrome-least-likely-what-fear-katie-macaulay/?trackingId=wq4LxTUuRqmzXDlfv2Pgvg%3D%3D"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ffbase.com/blog/after-coronavirus-planning-for-the-new-normal-with-proactive-internal-communication-includes-free-strategy-templat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ffbase.com/en/employee-experience-intrane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ffbase.com/en/employee-experience-intrane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738807c6d0_2_1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g738807c6d0_2_19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87131983b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87131983b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sz="1400"/>
              <a:t>s</a:t>
            </a:r>
            <a:r>
              <a:rPr lang="de" sz="1400"/>
              <a:t>ource: </a:t>
            </a:r>
            <a:r>
              <a:rPr lang="de" u="sng">
                <a:hlinkClick r:id="rId2"/>
              </a:rPr>
              <a:t>https://www.linkedin.com/pulse/sufferers-imposter-syndrome-least-likely-what-fear-katie-macaulay/?trackingId=wq4LxTUuRqmzXDlfv2Pgvg%3D%3D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8718f5630a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8718f5630a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87131983b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87131983b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8718f5630a_2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g8718f5630a_2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de" u="sng">
                <a:solidFill>
                  <a:schemeClr val="hlink"/>
                </a:solidFill>
                <a:hlinkClick r:id="rId2"/>
              </a:rPr>
              <a:t>https://staffbase.com/blog/after-coronavirus-planning-for-the-new-normal-with-proactive-internal-communication-includes-free-strategy-template/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8718f5630a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8718f5630a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8718f5630a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8718f5630a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u="sng">
                <a:solidFill>
                  <a:schemeClr val="hlink"/>
                </a:solidFill>
                <a:hlinkClick r:id="rId2"/>
              </a:rPr>
              <a:t>https://staffbase.com/en/employee-experience-intranet/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8718f56336_17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8718f56336_17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u="sng">
                <a:solidFill>
                  <a:schemeClr val="hlink"/>
                </a:solidFill>
                <a:hlinkClick r:id="rId2"/>
              </a:rPr>
              <a:t>https://staffbase.com/en/employee-experience-intranet/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8718f56336_1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8718f56336_1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87131983b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87131983b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8718f56336_1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8718f56336_1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83cac072e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83cac072e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8718f56336_1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8718f56336_1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8718f56336_1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8718f56336_1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2">
  <p:cSld name="TITLE_AND_BODY_7">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3" name="Google Shape;53;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_2">
  <p:cSld name="SECTION_HEADER_2">
    <p:spTree>
      <p:nvGrpSpPr>
        <p:cNvPr id="54" name="Shape 54"/>
        <p:cNvGrpSpPr/>
        <p:nvPr/>
      </p:nvGrpSpPr>
      <p:grpSpPr>
        <a:xfrm>
          <a:off x="0" y="0"/>
          <a:ext cx="0" cy="0"/>
          <a:chOff x="0" y="0"/>
          <a:chExt cx="0" cy="0"/>
        </a:xfrm>
      </p:grpSpPr>
      <p:sp>
        <p:nvSpPr>
          <p:cNvPr id="55" name="Google Shape;55;p1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6" name="Google Shape;56;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Textkorpus_complete white (if different backround is needed)">
  <p:cSld name="TITLE_AND_BODY_2">
    <p:spTree>
      <p:nvGrpSpPr>
        <p:cNvPr id="57" name="Shape 57"/>
        <p:cNvGrpSpPr/>
        <p:nvPr/>
      </p:nvGrpSpPr>
      <p:grpSpPr>
        <a:xfrm>
          <a:off x="0" y="0"/>
          <a:ext cx="0" cy="0"/>
          <a:chOff x="0" y="0"/>
          <a:chExt cx="0" cy="0"/>
        </a:xfrm>
      </p:grpSpPr>
      <p:sp>
        <p:nvSpPr>
          <p:cNvPr id="58" name="Google Shape;58;p15"/>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2800"/>
              <a:buFont typeface="Open Sans"/>
              <a:buNone/>
              <a:defRPr b="1">
                <a:solidFill>
                  <a:srgbClr val="FFFFFF"/>
                </a:solidFill>
                <a:latin typeface="Open Sans"/>
                <a:ea typeface="Open Sans"/>
                <a:cs typeface="Open Sans"/>
                <a:sym typeface="Open Sans"/>
              </a:defRPr>
            </a:lvl1pPr>
            <a:lvl2pPr lvl="1" rtl="0"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2pPr>
            <a:lvl3pPr lvl="2" rtl="0"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3pPr>
            <a:lvl4pPr lvl="3" rtl="0"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4pPr>
            <a:lvl5pPr lvl="4" rtl="0"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5pPr>
            <a:lvl6pPr lvl="5" rtl="0"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6pPr>
            <a:lvl7pPr lvl="6" rtl="0"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7pPr>
            <a:lvl8pPr lvl="7" rtl="0"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8pPr>
            <a:lvl9pPr lvl="8" rtl="0"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9pPr>
          </a:lstStyle>
          <a:p/>
        </p:txBody>
      </p:sp>
      <p:cxnSp>
        <p:nvCxnSpPr>
          <p:cNvPr id="59" name="Google Shape;59;p15"/>
          <p:cNvCxnSpPr/>
          <p:nvPr/>
        </p:nvCxnSpPr>
        <p:spPr>
          <a:xfrm>
            <a:off x="299850" y="4725180"/>
            <a:ext cx="8531700" cy="0"/>
          </a:xfrm>
          <a:prstGeom prst="straightConnector1">
            <a:avLst/>
          </a:prstGeom>
          <a:noFill/>
          <a:ln cap="flat" cmpd="sng" w="9525">
            <a:solidFill>
              <a:srgbClr val="FFFFFF"/>
            </a:solidFill>
            <a:prstDash val="solid"/>
            <a:round/>
            <a:headEnd len="sm" w="sm" type="none"/>
            <a:tailEnd len="sm" w="sm" type="none"/>
          </a:ln>
        </p:spPr>
      </p:cxnSp>
      <p:sp>
        <p:nvSpPr>
          <p:cNvPr id="60" name="Google Shape;60;p15"/>
          <p:cNvSpPr txBox="1"/>
          <p:nvPr>
            <p:ph idx="1" type="subTitle"/>
          </p:nvPr>
        </p:nvSpPr>
        <p:spPr>
          <a:xfrm>
            <a:off x="322800" y="712925"/>
            <a:ext cx="8520600" cy="475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1pPr>
            <a:lvl2pPr lvl="1" rtl="0"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2pPr>
            <a:lvl3pPr lvl="2" rtl="0"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3pPr>
            <a:lvl4pPr lvl="3" rtl="0"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4pPr>
            <a:lvl5pPr lvl="4" rtl="0"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5pPr>
            <a:lvl6pPr lvl="5" rtl="0"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6pPr>
            <a:lvl7pPr lvl="6" rtl="0"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7pPr>
            <a:lvl8pPr lvl="7" rtl="0"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8pPr>
            <a:lvl9pPr lvl="8" rtl="0"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9pPr>
          </a:lstStyle>
          <a:p/>
        </p:txBody>
      </p:sp>
      <p:sp>
        <p:nvSpPr>
          <p:cNvPr id="61" name="Google Shape;61;p15"/>
          <p:cNvSpPr txBox="1"/>
          <p:nvPr>
            <p:ph idx="12" type="sldNum"/>
          </p:nvPr>
        </p:nvSpPr>
        <p:spPr>
          <a:xfrm>
            <a:off x="82519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
              <a:t>‹#›</a:t>
            </a:fld>
            <a:endParaRPr/>
          </a:p>
        </p:txBody>
      </p:sp>
      <p:pic>
        <p:nvPicPr>
          <p:cNvPr id="62" name="Google Shape;62;p15"/>
          <p:cNvPicPr preferRelativeResize="0"/>
          <p:nvPr/>
        </p:nvPicPr>
        <p:blipFill rotWithShape="1">
          <a:blip r:embed="rId2">
            <a:alphaModFix/>
          </a:blip>
          <a:srcRect b="0" l="0" r="0" t="0"/>
          <a:stretch/>
        </p:blipFill>
        <p:spPr>
          <a:xfrm>
            <a:off x="232150" y="4820448"/>
            <a:ext cx="1019775" cy="2501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Textkorpus_complete white (if different backround is needed) 1">
  <p:cSld name="TITLE_AND_BODY_2_1">
    <p:spTree>
      <p:nvGrpSpPr>
        <p:cNvPr id="63" name="Shape 63"/>
        <p:cNvGrpSpPr/>
        <p:nvPr/>
      </p:nvGrpSpPr>
      <p:grpSpPr>
        <a:xfrm>
          <a:off x="0" y="0"/>
          <a:ext cx="0" cy="0"/>
          <a:chOff x="0" y="0"/>
          <a:chExt cx="0" cy="0"/>
        </a:xfrm>
      </p:grpSpPr>
      <p:sp>
        <p:nvSpPr>
          <p:cNvPr id="64" name="Google Shape;64;p1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800"/>
              <a:buFont typeface="Open Sans"/>
              <a:buNone/>
              <a:defRPr b="1">
                <a:solidFill>
                  <a:srgbClr val="FFFFFF"/>
                </a:solidFill>
                <a:latin typeface="Open Sans"/>
                <a:ea typeface="Open Sans"/>
                <a:cs typeface="Open Sans"/>
                <a:sym typeface="Open Sans"/>
              </a:defRPr>
            </a:lvl1pPr>
            <a:lvl2pPr lvl="1" rtl="0">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2pPr>
            <a:lvl3pPr lvl="2" rtl="0">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3pPr>
            <a:lvl4pPr lvl="3" rtl="0">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4pPr>
            <a:lvl5pPr lvl="4" rtl="0">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5pPr>
            <a:lvl6pPr lvl="5" rtl="0">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6pPr>
            <a:lvl7pPr lvl="6" rtl="0">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7pPr>
            <a:lvl8pPr lvl="7" rtl="0">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8pPr>
            <a:lvl9pPr lvl="8" rtl="0">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9pPr>
          </a:lstStyle>
          <a:p/>
        </p:txBody>
      </p:sp>
      <p:cxnSp>
        <p:nvCxnSpPr>
          <p:cNvPr id="65" name="Google Shape;65;p16"/>
          <p:cNvCxnSpPr/>
          <p:nvPr/>
        </p:nvCxnSpPr>
        <p:spPr>
          <a:xfrm>
            <a:off x="299850" y="4725180"/>
            <a:ext cx="8531700" cy="0"/>
          </a:xfrm>
          <a:prstGeom prst="straightConnector1">
            <a:avLst/>
          </a:prstGeom>
          <a:noFill/>
          <a:ln cap="flat" cmpd="sng" w="9525">
            <a:solidFill>
              <a:srgbClr val="FFFFFF"/>
            </a:solidFill>
            <a:prstDash val="solid"/>
            <a:round/>
            <a:headEnd len="med" w="med" type="none"/>
            <a:tailEnd len="med" w="med" type="none"/>
          </a:ln>
        </p:spPr>
      </p:cxnSp>
      <p:sp>
        <p:nvSpPr>
          <p:cNvPr id="66" name="Google Shape;66;p16"/>
          <p:cNvSpPr txBox="1"/>
          <p:nvPr>
            <p:ph idx="1" type="subTitle"/>
          </p:nvPr>
        </p:nvSpPr>
        <p:spPr>
          <a:xfrm>
            <a:off x="322800" y="712925"/>
            <a:ext cx="8520600" cy="475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1pPr>
            <a:lvl2pPr lvl="1" rtl="0">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2pPr>
            <a:lvl3pPr lvl="2" rtl="0">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3pPr>
            <a:lvl4pPr lvl="3" rtl="0">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4pPr>
            <a:lvl5pPr lvl="4" rtl="0">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5pPr>
            <a:lvl6pPr lvl="5" rtl="0">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6pPr>
            <a:lvl7pPr lvl="6" rtl="0">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7pPr>
            <a:lvl8pPr lvl="7" rtl="0">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8pPr>
            <a:lvl9pPr lvl="8" rtl="0">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9pPr>
          </a:lstStyle>
          <a:p/>
        </p:txBody>
      </p:sp>
      <p:sp>
        <p:nvSpPr>
          <p:cNvPr id="67" name="Google Shape;67;p16"/>
          <p:cNvSpPr txBox="1"/>
          <p:nvPr>
            <p:ph idx="12" type="sldNum"/>
          </p:nvPr>
        </p:nvSpPr>
        <p:spPr>
          <a:xfrm>
            <a:off x="8251984" y="4749851"/>
            <a:ext cx="548700" cy="393600"/>
          </a:xfrm>
          <a:prstGeom prst="rect">
            <a:avLst/>
          </a:prstGeom>
        </p:spPr>
        <p:txBody>
          <a:bodyPr anchorCtr="0" anchor="t" bIns="91425" lIns="91425" spcFirstLastPara="1" rIns="91425" wrap="square" tIns="91425">
            <a:noAutofit/>
          </a:bodyPr>
          <a:lstStyle>
            <a:lvl1pPr lvl="0" rtl="0">
              <a:buNone/>
              <a:defRPr>
                <a:solidFill>
                  <a:srgbClr val="FFFFFF"/>
                </a:solidFill>
                <a:latin typeface="Open Sans"/>
                <a:ea typeface="Open Sans"/>
                <a:cs typeface="Open Sans"/>
                <a:sym typeface="Open Sans"/>
              </a:defRPr>
            </a:lvl1pPr>
            <a:lvl2pPr lvl="1" rtl="0">
              <a:buNone/>
              <a:defRPr>
                <a:solidFill>
                  <a:srgbClr val="FFFFFF"/>
                </a:solidFill>
                <a:latin typeface="Open Sans"/>
                <a:ea typeface="Open Sans"/>
                <a:cs typeface="Open Sans"/>
                <a:sym typeface="Open Sans"/>
              </a:defRPr>
            </a:lvl2pPr>
            <a:lvl3pPr lvl="2" rtl="0">
              <a:buNone/>
              <a:defRPr>
                <a:solidFill>
                  <a:srgbClr val="FFFFFF"/>
                </a:solidFill>
                <a:latin typeface="Open Sans"/>
                <a:ea typeface="Open Sans"/>
                <a:cs typeface="Open Sans"/>
                <a:sym typeface="Open Sans"/>
              </a:defRPr>
            </a:lvl3pPr>
            <a:lvl4pPr lvl="3" rtl="0">
              <a:buNone/>
              <a:defRPr>
                <a:solidFill>
                  <a:srgbClr val="FFFFFF"/>
                </a:solidFill>
                <a:latin typeface="Open Sans"/>
                <a:ea typeface="Open Sans"/>
                <a:cs typeface="Open Sans"/>
                <a:sym typeface="Open Sans"/>
              </a:defRPr>
            </a:lvl4pPr>
            <a:lvl5pPr lvl="4" rtl="0">
              <a:buNone/>
              <a:defRPr>
                <a:solidFill>
                  <a:srgbClr val="FFFFFF"/>
                </a:solidFill>
                <a:latin typeface="Open Sans"/>
                <a:ea typeface="Open Sans"/>
                <a:cs typeface="Open Sans"/>
                <a:sym typeface="Open Sans"/>
              </a:defRPr>
            </a:lvl5pPr>
            <a:lvl6pPr lvl="5" rtl="0">
              <a:buNone/>
              <a:defRPr>
                <a:solidFill>
                  <a:srgbClr val="FFFFFF"/>
                </a:solidFill>
                <a:latin typeface="Open Sans"/>
                <a:ea typeface="Open Sans"/>
                <a:cs typeface="Open Sans"/>
                <a:sym typeface="Open Sans"/>
              </a:defRPr>
            </a:lvl6pPr>
            <a:lvl7pPr lvl="6" rtl="0">
              <a:buNone/>
              <a:defRPr>
                <a:solidFill>
                  <a:srgbClr val="FFFFFF"/>
                </a:solidFill>
                <a:latin typeface="Open Sans"/>
                <a:ea typeface="Open Sans"/>
                <a:cs typeface="Open Sans"/>
                <a:sym typeface="Open Sans"/>
              </a:defRPr>
            </a:lvl7pPr>
            <a:lvl8pPr lvl="7" rtl="0">
              <a:buNone/>
              <a:defRPr>
                <a:solidFill>
                  <a:srgbClr val="FFFFFF"/>
                </a:solidFill>
                <a:latin typeface="Open Sans"/>
                <a:ea typeface="Open Sans"/>
                <a:cs typeface="Open Sans"/>
                <a:sym typeface="Open Sans"/>
              </a:defRPr>
            </a:lvl8pPr>
            <a:lvl9pPr lvl="8" rtl="0">
              <a:buNone/>
              <a:defRPr>
                <a:solidFill>
                  <a:srgbClr val="FFFFF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
              <a:t>‹#›</a:t>
            </a:fld>
            <a:endParaRPr/>
          </a:p>
        </p:txBody>
      </p:sp>
      <p:pic>
        <p:nvPicPr>
          <p:cNvPr id="68" name="Google Shape;68;p16"/>
          <p:cNvPicPr preferRelativeResize="0"/>
          <p:nvPr/>
        </p:nvPicPr>
        <p:blipFill>
          <a:blip r:embed="rId2">
            <a:alphaModFix/>
          </a:blip>
          <a:stretch>
            <a:fillRect/>
          </a:stretch>
        </p:blipFill>
        <p:spPr>
          <a:xfrm>
            <a:off x="232150" y="4820448"/>
            <a:ext cx="1019772" cy="2501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69" name="Shape 69"/>
        <p:cNvGrpSpPr/>
        <p:nvPr/>
      </p:nvGrpSpPr>
      <p:grpSpPr>
        <a:xfrm>
          <a:off x="0" y="0"/>
          <a:ext cx="0" cy="0"/>
          <a:chOff x="0" y="0"/>
          <a:chExt cx="0" cy="0"/>
        </a:xfrm>
      </p:grpSpPr>
      <p:sp>
        <p:nvSpPr>
          <p:cNvPr id="70" name="Google Shape;70;p17"/>
          <p:cNvSpPr txBox="1"/>
          <p:nvPr>
            <p:ph type="title"/>
          </p:nvPr>
        </p:nvSpPr>
        <p:spPr>
          <a:xfrm>
            <a:off x="628650" y="273844"/>
            <a:ext cx="7886700" cy="994200"/>
          </a:xfrm>
          <a:prstGeom prst="rect">
            <a:avLst/>
          </a:prstGeom>
          <a:noFill/>
          <a:ln>
            <a:noFill/>
          </a:ln>
        </p:spPr>
        <p:txBody>
          <a:bodyPr anchorCtr="0" anchor="ctr" bIns="34275" lIns="34275" spcFirstLastPara="1" rIns="34275" wrap="square" tIns="34275">
            <a:no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1" name="Google Shape;71;p17"/>
          <p:cNvSpPr txBox="1"/>
          <p:nvPr>
            <p:ph idx="1" type="body"/>
          </p:nvPr>
        </p:nvSpPr>
        <p:spPr>
          <a:xfrm>
            <a:off x="628650" y="1369219"/>
            <a:ext cx="7886700" cy="3263400"/>
          </a:xfrm>
          <a:prstGeom prst="rect">
            <a:avLst/>
          </a:prstGeom>
          <a:noFill/>
          <a:ln>
            <a:noFill/>
          </a:ln>
        </p:spPr>
        <p:txBody>
          <a:bodyPr anchorCtr="0" anchor="t" bIns="34275" lIns="34275" spcFirstLastPara="1" rIns="342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72" name="Google Shape;72;p17"/>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3">
  <p:cSld name="TITLE_5">
    <p:spTree>
      <p:nvGrpSpPr>
        <p:cNvPr id="73" name="Shape 73"/>
        <p:cNvGrpSpPr/>
        <p:nvPr/>
      </p:nvGrpSpPr>
      <p:grpSpPr>
        <a:xfrm>
          <a:off x="0" y="0"/>
          <a:ext cx="0" cy="0"/>
          <a:chOff x="0" y="0"/>
          <a:chExt cx="0" cy="0"/>
        </a:xfrm>
      </p:grpSpPr>
      <p:sp>
        <p:nvSpPr>
          <p:cNvPr id="74" name="Google Shape;74;p1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5" name="Google Shape;75;p1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6" name="Google Shape;7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_1">
  <p:cSld name="TITLE_AND_BODY_1">
    <p:bg>
      <p:bgPr>
        <a:solidFill>
          <a:srgbClr val="00A4FD"/>
        </a:solidFill>
      </p:bgPr>
    </p:bg>
    <p:spTree>
      <p:nvGrpSpPr>
        <p:cNvPr id="77" name="Shape 77"/>
        <p:cNvGrpSpPr/>
        <p:nvPr/>
      </p:nvGrpSpPr>
      <p:grpSpPr>
        <a:xfrm>
          <a:off x="0" y="0"/>
          <a:ext cx="0" cy="0"/>
          <a:chOff x="0" y="0"/>
          <a:chExt cx="0" cy="0"/>
        </a:xfrm>
      </p:grpSpPr>
      <p:sp>
        <p:nvSpPr>
          <p:cNvPr id="78" name="Google Shape;78;p19"/>
          <p:cNvSpPr txBox="1"/>
          <p:nvPr>
            <p:ph type="title"/>
          </p:nvPr>
        </p:nvSpPr>
        <p:spPr>
          <a:xfrm>
            <a:off x="311699" y="216424"/>
            <a:ext cx="8520600" cy="572700"/>
          </a:xfrm>
          <a:prstGeom prst="rect">
            <a:avLst/>
          </a:prstGeom>
          <a:noFill/>
          <a:ln>
            <a:noFill/>
          </a:ln>
        </p:spPr>
        <p:txBody>
          <a:bodyPr anchorCtr="0" anchor="t" bIns="83800" lIns="83800" spcFirstLastPara="1" rIns="83800" wrap="square" tIns="83800">
            <a:noAutofit/>
          </a:bodyPr>
          <a:lstStyle>
            <a:lvl1pPr lvl="0" marR="0" rtl="0" algn="l">
              <a:lnSpc>
                <a:spcPct val="100000"/>
              </a:lnSpc>
              <a:spcBef>
                <a:spcPts val="0"/>
              </a:spcBef>
              <a:spcAft>
                <a:spcPts val="0"/>
              </a:spcAft>
              <a:buClr>
                <a:srgbClr val="FFFFFF"/>
              </a:buClr>
              <a:buSzPts val="2400"/>
              <a:buFont typeface="Open Sans"/>
              <a:buNone/>
              <a:defRPr b="1" i="0" sz="2400" u="none" cap="none" strike="noStrike">
                <a:solidFill>
                  <a:srgbClr val="FFFFFF"/>
                </a:solidFill>
                <a:latin typeface="Open Sans"/>
                <a:ea typeface="Open Sans"/>
                <a:cs typeface="Open Sans"/>
                <a:sym typeface="Open Sans"/>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9" name="Google Shape;79;p19"/>
          <p:cNvSpPr txBox="1"/>
          <p:nvPr>
            <p:ph idx="1" type="body"/>
          </p:nvPr>
        </p:nvSpPr>
        <p:spPr>
          <a:xfrm>
            <a:off x="311699" y="1279325"/>
            <a:ext cx="8520600" cy="3289500"/>
          </a:xfrm>
          <a:prstGeom prst="rect">
            <a:avLst/>
          </a:prstGeom>
          <a:noFill/>
          <a:ln>
            <a:noFill/>
          </a:ln>
        </p:spPr>
        <p:txBody>
          <a:bodyPr anchorCtr="0" anchor="t" bIns="83800" lIns="83800" spcFirstLastPara="1" rIns="83800" wrap="square" tIns="83800">
            <a:noAutofit/>
          </a:bodyPr>
          <a:lstStyle>
            <a:lvl1pPr indent="-323850" lvl="0" marL="457200" marR="0" rtl="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1pPr>
            <a:lvl2pPr indent="-323850" lvl="1" marL="914400" marR="0" rtl="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2pPr>
            <a:lvl3pPr indent="-323850" lvl="2" marL="1371600" marR="0" rtl="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3pPr>
            <a:lvl4pPr indent="-323850" lvl="3" marL="1828800" marR="0" rtl="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4pPr>
            <a:lvl5pPr indent="-323850" lvl="4" marL="2286000" marR="0" rtl="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cxnSp>
        <p:nvCxnSpPr>
          <p:cNvPr id="80" name="Google Shape;80;p19"/>
          <p:cNvCxnSpPr/>
          <p:nvPr/>
        </p:nvCxnSpPr>
        <p:spPr>
          <a:xfrm>
            <a:off x="299849" y="4725181"/>
            <a:ext cx="8531700" cy="0"/>
          </a:xfrm>
          <a:prstGeom prst="straightConnector1">
            <a:avLst/>
          </a:prstGeom>
          <a:noFill/>
          <a:ln cap="flat" cmpd="sng" w="12700">
            <a:solidFill>
              <a:srgbClr val="FFFFFF"/>
            </a:solidFill>
            <a:prstDash val="solid"/>
            <a:round/>
            <a:headEnd len="sm" w="sm" type="none"/>
            <a:tailEnd len="sm" w="sm" type="none"/>
          </a:ln>
        </p:spPr>
      </p:cxnSp>
      <p:pic>
        <p:nvPicPr>
          <p:cNvPr descr="Google Shape;25;p4" id="81" name="Google Shape;81;p19"/>
          <p:cNvPicPr preferRelativeResize="0"/>
          <p:nvPr/>
        </p:nvPicPr>
        <p:blipFill rotWithShape="1">
          <a:blip r:embed="rId2">
            <a:alphaModFix/>
          </a:blip>
          <a:srcRect b="0" l="0" r="0" t="0"/>
          <a:stretch/>
        </p:blipFill>
        <p:spPr>
          <a:xfrm>
            <a:off x="232148" y="4820448"/>
            <a:ext cx="764831" cy="187595"/>
          </a:xfrm>
          <a:prstGeom prst="rect">
            <a:avLst/>
          </a:prstGeom>
          <a:noFill/>
          <a:ln>
            <a:noFill/>
          </a:ln>
        </p:spPr>
      </p:pic>
      <p:sp>
        <p:nvSpPr>
          <p:cNvPr id="82" name="Google Shape;82;p19"/>
          <p:cNvSpPr txBox="1"/>
          <p:nvPr>
            <p:ph idx="12" type="sldNum"/>
          </p:nvPr>
        </p:nvSpPr>
        <p:spPr>
          <a:xfrm>
            <a:off x="8496423" y="4749850"/>
            <a:ext cx="304200" cy="300900"/>
          </a:xfrm>
          <a:prstGeom prst="rect">
            <a:avLst/>
          </a:prstGeom>
          <a:noFill/>
          <a:ln>
            <a:noFill/>
          </a:ln>
        </p:spPr>
        <p:txBody>
          <a:bodyPr anchorCtr="0" anchor="t" bIns="83800" lIns="83800" spcFirstLastPara="1" rIns="83800" wrap="square" tIns="83800">
            <a:noAutofit/>
          </a:bodyPr>
          <a:lstStyle>
            <a:lvl1pPr indent="0" lvl="0"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1pPr>
            <a:lvl2pPr indent="0" lvl="1"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2pPr>
            <a:lvl3pPr indent="0" lvl="2"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3pPr>
            <a:lvl4pPr indent="0" lvl="3"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4pPr>
            <a:lvl5pPr indent="0" lvl="4"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5pPr>
            <a:lvl6pPr indent="0" lvl="5"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6pPr>
            <a:lvl7pPr indent="0" lvl="6"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7pPr>
            <a:lvl8pPr indent="0" lvl="7"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8pPr>
            <a:lvl9pPr indent="0" lvl="8"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
              <a:t>‹#›</a:t>
            </a:fld>
            <a:endParaRPr>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2">
    <p:spTree>
      <p:nvGrpSpPr>
        <p:cNvPr id="83" name="Shape 83"/>
        <p:cNvGrpSpPr/>
        <p:nvPr/>
      </p:nvGrpSpPr>
      <p:grpSpPr>
        <a:xfrm>
          <a:off x="0" y="0"/>
          <a:ext cx="0" cy="0"/>
          <a:chOff x="0" y="0"/>
          <a:chExt cx="0" cy="0"/>
        </a:xfrm>
      </p:grpSpPr>
      <p:sp>
        <p:nvSpPr>
          <p:cNvPr id="84" name="Google Shape;84;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85" name="Google Shape;85;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6" name="Google Shape;8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1" name="Shape 91"/>
        <p:cNvGrpSpPr/>
        <p:nvPr/>
      </p:nvGrpSpPr>
      <p:grpSpPr>
        <a:xfrm>
          <a:off x="0" y="0"/>
          <a:ext cx="0" cy="0"/>
          <a:chOff x="0" y="0"/>
          <a:chExt cx="0" cy="0"/>
        </a:xfrm>
      </p:grpSpPr>
      <p:sp>
        <p:nvSpPr>
          <p:cNvPr id="92" name="Google Shape;92;p22"/>
          <p:cNvSpPr txBox="1"/>
          <p:nvPr>
            <p:ph type="title"/>
          </p:nvPr>
        </p:nvSpPr>
        <p:spPr>
          <a:xfrm>
            <a:off x="1143000" y="841772"/>
            <a:ext cx="6858000" cy="1790700"/>
          </a:xfrm>
          <a:prstGeom prst="rect">
            <a:avLst/>
          </a:prstGeom>
          <a:noFill/>
          <a:ln>
            <a:noFill/>
          </a:ln>
        </p:spPr>
        <p:txBody>
          <a:bodyPr anchorCtr="0" anchor="b" bIns="34275" lIns="34275" spcFirstLastPara="1" rIns="34275" wrap="square" tIns="34275">
            <a:noAutofit/>
          </a:bodyPr>
          <a:lstStyle>
            <a:lvl1pPr lvl="0" marR="0" rtl="0" algn="ctr">
              <a:lnSpc>
                <a:spcPct val="90000"/>
              </a:lnSpc>
              <a:spcBef>
                <a:spcPts val="0"/>
              </a:spcBef>
              <a:spcAft>
                <a:spcPts val="0"/>
              </a:spcAft>
              <a:buClr>
                <a:srgbClr val="000000"/>
              </a:buClr>
              <a:buSzPts val="4500"/>
              <a:buFont typeface="Calibri"/>
              <a:buNone/>
              <a:defRPr b="0" i="0" sz="45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93" name="Google Shape;93;p22"/>
          <p:cNvSpPr txBox="1"/>
          <p:nvPr>
            <p:ph idx="1" type="body"/>
          </p:nvPr>
        </p:nvSpPr>
        <p:spPr>
          <a:xfrm>
            <a:off x="1143000" y="2701528"/>
            <a:ext cx="6858000" cy="1241700"/>
          </a:xfrm>
          <a:prstGeom prst="rect">
            <a:avLst/>
          </a:prstGeom>
          <a:noFill/>
          <a:ln>
            <a:noFill/>
          </a:ln>
        </p:spPr>
        <p:txBody>
          <a:bodyPr anchorCtr="0" anchor="t" bIns="34275" lIns="34275" spcFirstLastPara="1" rIns="34275" wrap="square" tIns="34275">
            <a:noAutofit/>
          </a:bodyPr>
          <a:lstStyle>
            <a:lvl1pPr indent="-228600" lvl="0" marL="457200" marR="0" rtl="0" algn="ctr">
              <a:lnSpc>
                <a:spcPct val="90000"/>
              </a:lnSpc>
              <a:spcBef>
                <a:spcPts val="8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228600" lvl="1" marL="914400" marR="0" rtl="0" algn="ctr">
              <a:lnSpc>
                <a:spcPct val="90000"/>
              </a:lnSpc>
              <a:spcBef>
                <a:spcPts val="8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2pPr>
            <a:lvl3pPr indent="-228600" lvl="2" marL="1371600" marR="0" rtl="0" algn="ctr">
              <a:lnSpc>
                <a:spcPct val="90000"/>
              </a:lnSpc>
              <a:spcBef>
                <a:spcPts val="8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ctr">
              <a:lnSpc>
                <a:spcPct val="90000"/>
              </a:lnSpc>
              <a:spcBef>
                <a:spcPts val="8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4pPr>
            <a:lvl5pPr indent="-228600" lvl="4" marL="2286000" marR="0" rtl="0" algn="ctr">
              <a:lnSpc>
                <a:spcPct val="90000"/>
              </a:lnSpc>
              <a:spcBef>
                <a:spcPts val="8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94" name="Google Shape;94;p22"/>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95" name="Shape 95"/>
        <p:cNvGrpSpPr/>
        <p:nvPr/>
      </p:nvGrpSpPr>
      <p:grpSpPr>
        <a:xfrm>
          <a:off x="0" y="0"/>
          <a:ext cx="0" cy="0"/>
          <a:chOff x="0" y="0"/>
          <a:chExt cx="0" cy="0"/>
        </a:xfrm>
      </p:grpSpPr>
      <p:sp>
        <p:nvSpPr>
          <p:cNvPr id="96" name="Google Shape;96;p23"/>
          <p:cNvSpPr txBox="1"/>
          <p:nvPr>
            <p:ph type="title"/>
          </p:nvPr>
        </p:nvSpPr>
        <p:spPr>
          <a:xfrm>
            <a:off x="628650" y="273844"/>
            <a:ext cx="7886700" cy="994200"/>
          </a:xfrm>
          <a:prstGeom prst="rect">
            <a:avLst/>
          </a:prstGeom>
          <a:noFill/>
          <a:ln>
            <a:noFill/>
          </a:ln>
        </p:spPr>
        <p:txBody>
          <a:bodyPr anchorCtr="0" anchor="ctr" bIns="34275" lIns="34275" spcFirstLastPara="1" rIns="34275" wrap="square" tIns="34275">
            <a:no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97" name="Google Shape;97;p23"/>
          <p:cNvSpPr txBox="1"/>
          <p:nvPr>
            <p:ph idx="1" type="body"/>
          </p:nvPr>
        </p:nvSpPr>
        <p:spPr>
          <a:xfrm>
            <a:off x="628650" y="1369219"/>
            <a:ext cx="7886700" cy="3263400"/>
          </a:xfrm>
          <a:prstGeom prst="rect">
            <a:avLst/>
          </a:prstGeom>
          <a:noFill/>
          <a:ln>
            <a:noFill/>
          </a:ln>
        </p:spPr>
        <p:txBody>
          <a:bodyPr anchorCtr="0" anchor="t" bIns="34275" lIns="34275" spcFirstLastPara="1" rIns="342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98" name="Google Shape;98;p23"/>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type="obj">
  <p:cSld name="OBJECT">
    <p:spTree>
      <p:nvGrpSpPr>
        <p:cNvPr id="99" name="Shape 99"/>
        <p:cNvGrpSpPr/>
        <p:nvPr/>
      </p:nvGrpSpPr>
      <p:grpSpPr>
        <a:xfrm>
          <a:off x="0" y="0"/>
          <a:ext cx="0" cy="0"/>
          <a:chOff x="0" y="0"/>
          <a:chExt cx="0" cy="0"/>
        </a:xfrm>
      </p:grpSpPr>
      <p:sp>
        <p:nvSpPr>
          <p:cNvPr id="100" name="Google Shape;100;p24"/>
          <p:cNvSpPr txBox="1"/>
          <p:nvPr>
            <p:ph type="title"/>
          </p:nvPr>
        </p:nvSpPr>
        <p:spPr>
          <a:xfrm>
            <a:off x="628650" y="273844"/>
            <a:ext cx="7886700" cy="994200"/>
          </a:xfrm>
          <a:prstGeom prst="rect">
            <a:avLst/>
          </a:prstGeom>
          <a:noFill/>
          <a:ln>
            <a:noFill/>
          </a:ln>
        </p:spPr>
        <p:txBody>
          <a:bodyPr anchorCtr="0" anchor="ctr" bIns="34275" lIns="34275" spcFirstLastPara="1" rIns="34275" wrap="square" tIns="34275">
            <a:noAutofit/>
          </a:bodyPr>
          <a:lstStyle>
            <a:lvl1pPr lvl="0" rtl="0" algn="l">
              <a:lnSpc>
                <a:spcPct val="90000"/>
              </a:lnSpc>
              <a:spcBef>
                <a:spcPts val="0"/>
              </a:spcBef>
              <a:spcAft>
                <a:spcPts val="0"/>
              </a:spcAft>
              <a:buSzPts val="3300"/>
              <a:buNone/>
              <a:defRPr/>
            </a:lvl1pPr>
            <a:lvl2pPr lvl="1" rtl="0" algn="l">
              <a:lnSpc>
                <a:spcPct val="90000"/>
              </a:lnSpc>
              <a:spcBef>
                <a:spcPts val="0"/>
              </a:spcBef>
              <a:spcAft>
                <a:spcPts val="0"/>
              </a:spcAft>
              <a:buSzPts val="3300"/>
              <a:buNone/>
              <a:defRPr/>
            </a:lvl2pPr>
            <a:lvl3pPr lvl="2" rtl="0" algn="l">
              <a:lnSpc>
                <a:spcPct val="90000"/>
              </a:lnSpc>
              <a:spcBef>
                <a:spcPts val="0"/>
              </a:spcBef>
              <a:spcAft>
                <a:spcPts val="0"/>
              </a:spcAft>
              <a:buSzPts val="3300"/>
              <a:buNone/>
              <a:defRPr/>
            </a:lvl3pPr>
            <a:lvl4pPr lvl="3" rtl="0" algn="l">
              <a:lnSpc>
                <a:spcPct val="90000"/>
              </a:lnSpc>
              <a:spcBef>
                <a:spcPts val="0"/>
              </a:spcBef>
              <a:spcAft>
                <a:spcPts val="0"/>
              </a:spcAft>
              <a:buSzPts val="3300"/>
              <a:buNone/>
              <a:defRPr/>
            </a:lvl4pPr>
            <a:lvl5pPr lvl="4" rtl="0" algn="l">
              <a:lnSpc>
                <a:spcPct val="90000"/>
              </a:lnSpc>
              <a:spcBef>
                <a:spcPts val="0"/>
              </a:spcBef>
              <a:spcAft>
                <a:spcPts val="0"/>
              </a:spcAft>
              <a:buSzPts val="3300"/>
              <a:buNone/>
              <a:defRPr/>
            </a:lvl5pPr>
            <a:lvl6pPr lvl="5" rtl="0" algn="l">
              <a:lnSpc>
                <a:spcPct val="90000"/>
              </a:lnSpc>
              <a:spcBef>
                <a:spcPts val="0"/>
              </a:spcBef>
              <a:spcAft>
                <a:spcPts val="0"/>
              </a:spcAft>
              <a:buSzPts val="3300"/>
              <a:buNone/>
              <a:defRPr/>
            </a:lvl6pPr>
            <a:lvl7pPr lvl="6" rtl="0" algn="l">
              <a:lnSpc>
                <a:spcPct val="90000"/>
              </a:lnSpc>
              <a:spcBef>
                <a:spcPts val="0"/>
              </a:spcBef>
              <a:spcAft>
                <a:spcPts val="0"/>
              </a:spcAft>
              <a:buSzPts val="3300"/>
              <a:buNone/>
              <a:defRPr/>
            </a:lvl7pPr>
            <a:lvl8pPr lvl="7" rtl="0" algn="l">
              <a:lnSpc>
                <a:spcPct val="90000"/>
              </a:lnSpc>
              <a:spcBef>
                <a:spcPts val="0"/>
              </a:spcBef>
              <a:spcAft>
                <a:spcPts val="0"/>
              </a:spcAft>
              <a:buSzPts val="3300"/>
              <a:buNone/>
              <a:defRPr/>
            </a:lvl8pPr>
            <a:lvl9pPr lvl="8" rtl="0" algn="l">
              <a:lnSpc>
                <a:spcPct val="90000"/>
              </a:lnSpc>
              <a:spcBef>
                <a:spcPts val="0"/>
              </a:spcBef>
              <a:spcAft>
                <a:spcPts val="0"/>
              </a:spcAft>
              <a:buSzPts val="3300"/>
              <a:buNone/>
              <a:defRPr/>
            </a:lvl9pPr>
          </a:lstStyle>
          <a:p/>
        </p:txBody>
      </p:sp>
      <p:sp>
        <p:nvSpPr>
          <p:cNvPr id="101" name="Google Shape;101;p24"/>
          <p:cNvSpPr txBox="1"/>
          <p:nvPr>
            <p:ph idx="1" type="body"/>
          </p:nvPr>
        </p:nvSpPr>
        <p:spPr>
          <a:xfrm>
            <a:off x="628650" y="1369219"/>
            <a:ext cx="7886700" cy="3263400"/>
          </a:xfrm>
          <a:prstGeom prst="rect">
            <a:avLst/>
          </a:prstGeom>
          <a:noFill/>
          <a:ln>
            <a:noFill/>
          </a:ln>
        </p:spPr>
        <p:txBody>
          <a:bodyPr anchorCtr="0" anchor="t" bIns="34275" lIns="34275" spcFirstLastPara="1" rIns="34275" wrap="square" tIns="34275">
            <a:noAutofit/>
          </a:bodyPr>
          <a:lstStyle>
            <a:lvl1pPr indent="-361950" lvl="0" marL="457200" rtl="0" algn="l">
              <a:lnSpc>
                <a:spcPct val="90000"/>
              </a:lnSpc>
              <a:spcBef>
                <a:spcPts val="800"/>
              </a:spcBef>
              <a:spcAft>
                <a:spcPts val="0"/>
              </a:spcAft>
              <a:buSzPts val="2100"/>
              <a:buChar char="•"/>
              <a:defRPr/>
            </a:lvl1pPr>
            <a:lvl2pPr indent="-361950" lvl="1" marL="914400" rtl="0" algn="l">
              <a:lnSpc>
                <a:spcPct val="90000"/>
              </a:lnSpc>
              <a:spcBef>
                <a:spcPts val="800"/>
              </a:spcBef>
              <a:spcAft>
                <a:spcPts val="0"/>
              </a:spcAft>
              <a:buSzPts val="2100"/>
              <a:buChar char="•"/>
              <a:defRPr/>
            </a:lvl2pPr>
            <a:lvl3pPr indent="-361950" lvl="2" marL="1371600" rtl="0" algn="l">
              <a:lnSpc>
                <a:spcPct val="90000"/>
              </a:lnSpc>
              <a:spcBef>
                <a:spcPts val="800"/>
              </a:spcBef>
              <a:spcAft>
                <a:spcPts val="0"/>
              </a:spcAft>
              <a:buSzPts val="2100"/>
              <a:buChar char="•"/>
              <a:defRPr/>
            </a:lvl3pPr>
            <a:lvl4pPr indent="-361950" lvl="3" marL="1828800" rtl="0" algn="l">
              <a:lnSpc>
                <a:spcPct val="90000"/>
              </a:lnSpc>
              <a:spcBef>
                <a:spcPts val="800"/>
              </a:spcBef>
              <a:spcAft>
                <a:spcPts val="0"/>
              </a:spcAft>
              <a:buSzPts val="2100"/>
              <a:buChar char="•"/>
              <a:defRPr/>
            </a:lvl4pPr>
            <a:lvl5pPr indent="-361950" lvl="4" marL="2286000" rtl="0" algn="l">
              <a:lnSpc>
                <a:spcPct val="90000"/>
              </a:lnSpc>
              <a:spcBef>
                <a:spcPts val="800"/>
              </a:spcBef>
              <a:spcAft>
                <a:spcPts val="0"/>
              </a:spcAft>
              <a:buSzPts val="2100"/>
              <a:buChar char="•"/>
              <a:defRPr/>
            </a:lvl5pPr>
            <a:lvl6pPr indent="-361950" lvl="5" marL="2743200" rtl="0" algn="l">
              <a:lnSpc>
                <a:spcPct val="90000"/>
              </a:lnSpc>
              <a:spcBef>
                <a:spcPts val="800"/>
              </a:spcBef>
              <a:spcAft>
                <a:spcPts val="0"/>
              </a:spcAft>
              <a:buSzPts val="2100"/>
              <a:buChar char="•"/>
              <a:defRPr/>
            </a:lvl6pPr>
            <a:lvl7pPr indent="-361950" lvl="6" marL="3200400" rtl="0" algn="l">
              <a:lnSpc>
                <a:spcPct val="90000"/>
              </a:lnSpc>
              <a:spcBef>
                <a:spcPts val="800"/>
              </a:spcBef>
              <a:spcAft>
                <a:spcPts val="0"/>
              </a:spcAft>
              <a:buSzPts val="2100"/>
              <a:buChar char="•"/>
              <a:defRPr/>
            </a:lvl7pPr>
            <a:lvl8pPr indent="-361950" lvl="7" marL="3657600" rtl="0" algn="l">
              <a:lnSpc>
                <a:spcPct val="90000"/>
              </a:lnSpc>
              <a:spcBef>
                <a:spcPts val="800"/>
              </a:spcBef>
              <a:spcAft>
                <a:spcPts val="0"/>
              </a:spcAft>
              <a:buSzPts val="2100"/>
              <a:buChar char="•"/>
              <a:defRPr/>
            </a:lvl8pPr>
            <a:lvl9pPr indent="-361950" lvl="8" marL="4114800" rtl="0" algn="l">
              <a:lnSpc>
                <a:spcPct val="90000"/>
              </a:lnSpc>
              <a:spcBef>
                <a:spcPts val="800"/>
              </a:spcBef>
              <a:spcAft>
                <a:spcPts val="0"/>
              </a:spcAft>
              <a:buSzPts val="2100"/>
              <a:buChar char="•"/>
              <a:defRPr/>
            </a:lvl9pPr>
          </a:lstStyle>
          <a:p/>
        </p:txBody>
      </p:sp>
      <p:sp>
        <p:nvSpPr>
          <p:cNvPr id="102" name="Google Shape;102;p24"/>
          <p:cNvSpPr txBox="1"/>
          <p:nvPr>
            <p:ph idx="10" type="dt"/>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03" name="Google Shape;103;p24"/>
          <p:cNvSpPr txBox="1"/>
          <p:nvPr>
            <p:ph idx="11" type="ftr"/>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04" name="Google Shape;104;p24"/>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a:lvl1pPr>
            <a:lvl2pPr indent="0" lvl="1" marL="0" marR="0" rtl="0" algn="r">
              <a:lnSpc>
                <a:spcPct val="100000"/>
              </a:lnSpc>
              <a:spcBef>
                <a:spcPts val="0"/>
              </a:spcBef>
              <a:spcAft>
                <a:spcPts val="0"/>
              </a:spcAft>
              <a:buClr>
                <a:srgbClr val="888888"/>
              </a:buClr>
              <a:buSzPts val="900"/>
              <a:buFont typeface="Calibri"/>
              <a:buNone/>
              <a:defRPr/>
            </a:lvl2pPr>
            <a:lvl3pPr indent="0" lvl="2" marL="0" marR="0" rtl="0" algn="r">
              <a:lnSpc>
                <a:spcPct val="100000"/>
              </a:lnSpc>
              <a:spcBef>
                <a:spcPts val="0"/>
              </a:spcBef>
              <a:spcAft>
                <a:spcPts val="0"/>
              </a:spcAft>
              <a:buClr>
                <a:srgbClr val="888888"/>
              </a:buClr>
              <a:buSzPts val="900"/>
              <a:buFont typeface="Calibri"/>
              <a:buNone/>
              <a:defRPr/>
            </a:lvl3pPr>
            <a:lvl4pPr indent="0" lvl="3" marL="0" marR="0" rtl="0" algn="r">
              <a:lnSpc>
                <a:spcPct val="100000"/>
              </a:lnSpc>
              <a:spcBef>
                <a:spcPts val="0"/>
              </a:spcBef>
              <a:spcAft>
                <a:spcPts val="0"/>
              </a:spcAft>
              <a:buClr>
                <a:srgbClr val="888888"/>
              </a:buClr>
              <a:buSzPts val="900"/>
              <a:buFont typeface="Calibri"/>
              <a:buNone/>
              <a:defRPr/>
            </a:lvl4pPr>
            <a:lvl5pPr indent="0" lvl="4" marL="0" marR="0" rtl="0" algn="r">
              <a:lnSpc>
                <a:spcPct val="100000"/>
              </a:lnSpc>
              <a:spcBef>
                <a:spcPts val="0"/>
              </a:spcBef>
              <a:spcAft>
                <a:spcPts val="0"/>
              </a:spcAft>
              <a:buClr>
                <a:srgbClr val="888888"/>
              </a:buClr>
              <a:buSzPts val="900"/>
              <a:buFont typeface="Calibri"/>
              <a:buNone/>
              <a:defRPr/>
            </a:lvl5pPr>
            <a:lvl6pPr indent="0" lvl="5" marL="0" marR="0" rtl="0" algn="r">
              <a:lnSpc>
                <a:spcPct val="100000"/>
              </a:lnSpc>
              <a:spcBef>
                <a:spcPts val="0"/>
              </a:spcBef>
              <a:spcAft>
                <a:spcPts val="0"/>
              </a:spcAft>
              <a:buClr>
                <a:srgbClr val="888888"/>
              </a:buClr>
              <a:buSzPts val="900"/>
              <a:buFont typeface="Calibri"/>
              <a:buNone/>
              <a:defRPr/>
            </a:lvl6pPr>
            <a:lvl7pPr indent="0" lvl="6" marL="0" marR="0" rtl="0" algn="r">
              <a:lnSpc>
                <a:spcPct val="100000"/>
              </a:lnSpc>
              <a:spcBef>
                <a:spcPts val="0"/>
              </a:spcBef>
              <a:spcAft>
                <a:spcPts val="0"/>
              </a:spcAft>
              <a:buClr>
                <a:srgbClr val="888888"/>
              </a:buClr>
              <a:buSzPts val="900"/>
              <a:buFont typeface="Calibri"/>
              <a:buNone/>
              <a:defRPr/>
            </a:lvl7pPr>
            <a:lvl8pPr indent="0" lvl="7" marL="0" marR="0" rtl="0" algn="r">
              <a:lnSpc>
                <a:spcPct val="100000"/>
              </a:lnSpc>
              <a:spcBef>
                <a:spcPts val="0"/>
              </a:spcBef>
              <a:spcAft>
                <a:spcPts val="0"/>
              </a:spcAft>
              <a:buClr>
                <a:srgbClr val="888888"/>
              </a:buClr>
              <a:buSzPts val="900"/>
              <a:buFont typeface="Calibri"/>
              <a:buNone/>
              <a:defRPr/>
            </a:lvl8pPr>
            <a:lvl9pPr indent="0" lvl="8" marL="0" marR="0" rtl="0" algn="r">
              <a:lnSpc>
                <a:spcPct val="100000"/>
              </a:lnSpc>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type="tx">
  <p:cSld name="TITLE_AND_BODY">
    <p:spTree>
      <p:nvGrpSpPr>
        <p:cNvPr id="105" name="Shape 105"/>
        <p:cNvGrpSpPr/>
        <p:nvPr/>
      </p:nvGrpSpPr>
      <p:grpSpPr>
        <a:xfrm>
          <a:off x="0" y="0"/>
          <a:ext cx="0" cy="0"/>
          <a:chOff x="0" y="0"/>
          <a:chExt cx="0" cy="0"/>
        </a:xfrm>
      </p:grpSpPr>
      <p:sp>
        <p:nvSpPr>
          <p:cNvPr id="106" name="Google Shape;106;p25"/>
          <p:cNvSpPr txBox="1"/>
          <p:nvPr>
            <p:ph type="title"/>
          </p:nvPr>
        </p:nvSpPr>
        <p:spPr>
          <a:xfrm>
            <a:off x="457172" y="795740"/>
            <a:ext cx="8228700" cy="8589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3300"/>
              <a:buNone/>
              <a:defRPr/>
            </a:lvl1pPr>
            <a:lvl2pPr lvl="1" rtl="0" algn="l">
              <a:lnSpc>
                <a:spcPct val="90000"/>
              </a:lnSpc>
              <a:spcBef>
                <a:spcPts val="0"/>
              </a:spcBef>
              <a:spcAft>
                <a:spcPts val="0"/>
              </a:spcAft>
              <a:buSzPts val="3300"/>
              <a:buNone/>
              <a:defRPr/>
            </a:lvl2pPr>
            <a:lvl3pPr lvl="2" rtl="0" algn="l">
              <a:lnSpc>
                <a:spcPct val="90000"/>
              </a:lnSpc>
              <a:spcBef>
                <a:spcPts val="0"/>
              </a:spcBef>
              <a:spcAft>
                <a:spcPts val="0"/>
              </a:spcAft>
              <a:buSzPts val="3300"/>
              <a:buNone/>
              <a:defRPr/>
            </a:lvl3pPr>
            <a:lvl4pPr lvl="3" rtl="0" algn="l">
              <a:lnSpc>
                <a:spcPct val="90000"/>
              </a:lnSpc>
              <a:spcBef>
                <a:spcPts val="0"/>
              </a:spcBef>
              <a:spcAft>
                <a:spcPts val="0"/>
              </a:spcAft>
              <a:buSzPts val="3300"/>
              <a:buNone/>
              <a:defRPr/>
            </a:lvl4pPr>
            <a:lvl5pPr lvl="4" rtl="0" algn="l">
              <a:lnSpc>
                <a:spcPct val="90000"/>
              </a:lnSpc>
              <a:spcBef>
                <a:spcPts val="0"/>
              </a:spcBef>
              <a:spcAft>
                <a:spcPts val="0"/>
              </a:spcAft>
              <a:buSzPts val="3300"/>
              <a:buNone/>
              <a:defRPr/>
            </a:lvl5pPr>
            <a:lvl6pPr lvl="5" rtl="0" algn="l">
              <a:lnSpc>
                <a:spcPct val="90000"/>
              </a:lnSpc>
              <a:spcBef>
                <a:spcPts val="0"/>
              </a:spcBef>
              <a:spcAft>
                <a:spcPts val="0"/>
              </a:spcAft>
              <a:buSzPts val="3300"/>
              <a:buNone/>
              <a:defRPr/>
            </a:lvl6pPr>
            <a:lvl7pPr lvl="6" rtl="0" algn="l">
              <a:lnSpc>
                <a:spcPct val="90000"/>
              </a:lnSpc>
              <a:spcBef>
                <a:spcPts val="0"/>
              </a:spcBef>
              <a:spcAft>
                <a:spcPts val="0"/>
              </a:spcAft>
              <a:buSzPts val="3300"/>
              <a:buNone/>
              <a:defRPr/>
            </a:lvl7pPr>
            <a:lvl8pPr lvl="7" rtl="0" algn="l">
              <a:lnSpc>
                <a:spcPct val="90000"/>
              </a:lnSpc>
              <a:spcBef>
                <a:spcPts val="0"/>
              </a:spcBef>
              <a:spcAft>
                <a:spcPts val="0"/>
              </a:spcAft>
              <a:buSzPts val="3300"/>
              <a:buNone/>
              <a:defRPr/>
            </a:lvl8pPr>
            <a:lvl9pPr lvl="8" rtl="0" algn="l">
              <a:lnSpc>
                <a:spcPct val="90000"/>
              </a:lnSpc>
              <a:spcBef>
                <a:spcPts val="0"/>
              </a:spcBef>
              <a:spcAft>
                <a:spcPts val="0"/>
              </a:spcAft>
              <a:buSzPts val="3300"/>
              <a:buNone/>
              <a:defRPr/>
            </a:lvl9pPr>
          </a:lstStyle>
          <a:p/>
        </p:txBody>
      </p:sp>
      <p:sp>
        <p:nvSpPr>
          <p:cNvPr id="107" name="Google Shape;107;p25"/>
          <p:cNvSpPr txBox="1"/>
          <p:nvPr>
            <p:ph idx="1" type="subTitle"/>
          </p:nvPr>
        </p:nvSpPr>
        <p:spPr>
          <a:xfrm>
            <a:off x="292700" y="685936"/>
            <a:ext cx="8228700" cy="2983200"/>
          </a:xfrm>
          <a:prstGeom prst="rect">
            <a:avLst/>
          </a:prstGeom>
          <a:noFill/>
          <a:ln>
            <a:noFill/>
          </a:ln>
        </p:spPr>
        <p:txBody>
          <a:bodyPr anchorCtr="0" anchor="ctr" bIns="0" lIns="0" spcFirstLastPara="1" rIns="0" wrap="square" tIns="0">
            <a:noAutofit/>
          </a:bodyPr>
          <a:lstStyle>
            <a:lvl1pPr lvl="0" rtl="0" algn="l">
              <a:lnSpc>
                <a:spcPct val="90000"/>
              </a:lnSpc>
              <a:spcBef>
                <a:spcPts val="800"/>
              </a:spcBef>
              <a:spcAft>
                <a:spcPts val="0"/>
              </a:spcAft>
              <a:buSzPts val="2100"/>
              <a:buChar char="•"/>
              <a:defRPr/>
            </a:lvl1pPr>
            <a:lvl2pPr lvl="1" rtl="0" algn="l">
              <a:lnSpc>
                <a:spcPct val="90000"/>
              </a:lnSpc>
              <a:spcBef>
                <a:spcPts val="800"/>
              </a:spcBef>
              <a:spcAft>
                <a:spcPts val="0"/>
              </a:spcAft>
              <a:buSzPts val="2100"/>
              <a:buChar char="•"/>
              <a:defRPr/>
            </a:lvl2pPr>
            <a:lvl3pPr lvl="2" rtl="0" algn="l">
              <a:lnSpc>
                <a:spcPct val="90000"/>
              </a:lnSpc>
              <a:spcBef>
                <a:spcPts val="800"/>
              </a:spcBef>
              <a:spcAft>
                <a:spcPts val="0"/>
              </a:spcAft>
              <a:buSzPts val="2100"/>
              <a:buChar char="•"/>
              <a:defRPr/>
            </a:lvl3pPr>
            <a:lvl4pPr lvl="3" rtl="0" algn="l">
              <a:lnSpc>
                <a:spcPct val="90000"/>
              </a:lnSpc>
              <a:spcBef>
                <a:spcPts val="800"/>
              </a:spcBef>
              <a:spcAft>
                <a:spcPts val="0"/>
              </a:spcAft>
              <a:buSzPts val="2100"/>
              <a:buChar char="•"/>
              <a:defRPr/>
            </a:lvl4pPr>
            <a:lvl5pPr lvl="4" rtl="0" algn="l">
              <a:lnSpc>
                <a:spcPct val="90000"/>
              </a:lnSpc>
              <a:spcBef>
                <a:spcPts val="800"/>
              </a:spcBef>
              <a:spcAft>
                <a:spcPts val="0"/>
              </a:spcAft>
              <a:buSzPts val="2100"/>
              <a:buChar char="•"/>
              <a:defRPr/>
            </a:lvl5pPr>
            <a:lvl6pPr lvl="5" rtl="0" algn="l">
              <a:lnSpc>
                <a:spcPct val="90000"/>
              </a:lnSpc>
              <a:spcBef>
                <a:spcPts val="800"/>
              </a:spcBef>
              <a:spcAft>
                <a:spcPts val="0"/>
              </a:spcAft>
              <a:buSzPts val="2100"/>
              <a:buChar char="•"/>
              <a:defRPr/>
            </a:lvl6pPr>
            <a:lvl7pPr lvl="6" rtl="0" algn="l">
              <a:lnSpc>
                <a:spcPct val="90000"/>
              </a:lnSpc>
              <a:spcBef>
                <a:spcPts val="800"/>
              </a:spcBef>
              <a:spcAft>
                <a:spcPts val="0"/>
              </a:spcAft>
              <a:buSzPts val="2100"/>
              <a:buChar char="•"/>
              <a:defRPr/>
            </a:lvl7pPr>
            <a:lvl8pPr lvl="7" rtl="0" algn="l">
              <a:lnSpc>
                <a:spcPct val="90000"/>
              </a:lnSpc>
              <a:spcBef>
                <a:spcPts val="800"/>
              </a:spcBef>
              <a:spcAft>
                <a:spcPts val="0"/>
              </a:spcAft>
              <a:buSzPts val="2100"/>
              <a:buChar char="•"/>
              <a:defRPr/>
            </a:lvl8pPr>
            <a:lvl9pPr lvl="8" rtl="0" algn="l">
              <a:lnSpc>
                <a:spcPct val="90000"/>
              </a:lnSpc>
              <a:spcBef>
                <a:spcPts val="800"/>
              </a:spcBef>
              <a:spcAft>
                <a:spcPts val="0"/>
              </a:spcAft>
              <a:buSzPts val="21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TITLE_AND_DESCRIPTION_1">
  <p:cSld name="SECTION_TITLE_AND_DESCRIPTION_1">
    <p:bg>
      <p:bgPr>
        <a:solidFill>
          <a:srgbClr val="00A4FD"/>
        </a:solidFill>
      </p:bgPr>
    </p:bg>
    <p:spTree>
      <p:nvGrpSpPr>
        <p:cNvPr id="108" name="Shape 108"/>
        <p:cNvGrpSpPr/>
        <p:nvPr/>
      </p:nvGrpSpPr>
      <p:grpSpPr>
        <a:xfrm>
          <a:off x="0" y="0"/>
          <a:ext cx="0" cy="0"/>
          <a:chOff x="0" y="0"/>
          <a:chExt cx="0" cy="0"/>
        </a:xfrm>
      </p:grpSpPr>
      <p:sp>
        <p:nvSpPr>
          <p:cNvPr id="109" name="Google Shape;109;p26"/>
          <p:cNvSpPr/>
          <p:nvPr/>
        </p:nvSpPr>
        <p:spPr>
          <a:xfrm>
            <a:off x="2784899" y="-1"/>
            <a:ext cx="6359100" cy="5143500"/>
          </a:xfrm>
          <a:prstGeom prst="rect">
            <a:avLst/>
          </a:pr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FFFFFF"/>
              </a:buClr>
              <a:buSzPts val="1500"/>
              <a:buFont typeface="Helvetica Neue"/>
              <a:buNone/>
            </a:pPr>
            <a:r>
              <a:t/>
            </a:r>
            <a:endParaRPr b="1" i="0" sz="1500" u="none" cap="none" strike="noStrike">
              <a:solidFill>
                <a:srgbClr val="FFFFFF"/>
              </a:solidFill>
              <a:latin typeface="Helvetica Neue"/>
              <a:ea typeface="Helvetica Neue"/>
              <a:cs typeface="Helvetica Neue"/>
              <a:sym typeface="Helvetica Neue"/>
            </a:endParaRPr>
          </a:p>
        </p:txBody>
      </p:sp>
      <p:sp>
        <p:nvSpPr>
          <p:cNvPr id="110" name="Google Shape;110;p26"/>
          <p:cNvSpPr txBox="1"/>
          <p:nvPr>
            <p:ph idx="1" type="body"/>
          </p:nvPr>
        </p:nvSpPr>
        <p:spPr>
          <a:xfrm>
            <a:off x="2979974" y="1194800"/>
            <a:ext cx="5852400" cy="3224400"/>
          </a:xfrm>
          <a:prstGeom prst="rect">
            <a:avLst/>
          </a:prstGeom>
          <a:noFill/>
          <a:ln>
            <a:noFill/>
          </a:ln>
        </p:spPr>
        <p:txBody>
          <a:bodyPr anchorCtr="0" anchor="t" bIns="83800" lIns="83800" spcFirstLastPara="1" rIns="83800" wrap="square" tIns="83800">
            <a:noAutofit/>
          </a:bodyPr>
          <a:lstStyle>
            <a:lvl1pPr indent="-304800" lvl="0" marL="457200" marR="0" rtl="0" algn="l">
              <a:lnSpc>
                <a:spcPct val="115000"/>
              </a:lnSpc>
              <a:spcBef>
                <a:spcPts val="0"/>
              </a:spcBef>
              <a:spcAft>
                <a:spcPts val="0"/>
              </a:spcAft>
              <a:buClr>
                <a:srgbClr val="595959"/>
              </a:buClr>
              <a:buSzPts val="1200"/>
              <a:buFont typeface="Arial"/>
              <a:buAutoNum type="arabicPeriod"/>
              <a:defRPr b="0" i="0" sz="1200" u="none" cap="none" strike="noStrike">
                <a:solidFill>
                  <a:srgbClr val="595959"/>
                </a:solidFill>
                <a:latin typeface="Open Sans"/>
                <a:ea typeface="Open Sans"/>
                <a:cs typeface="Open Sans"/>
                <a:sym typeface="Open Sans"/>
              </a:defRPr>
            </a:lvl1pPr>
            <a:lvl2pPr indent="-304800" lvl="1" marL="914400" marR="0" rtl="0" algn="l">
              <a:lnSpc>
                <a:spcPct val="115000"/>
              </a:lnSpc>
              <a:spcBef>
                <a:spcPts val="0"/>
              </a:spcBef>
              <a:spcAft>
                <a:spcPts val="0"/>
              </a:spcAft>
              <a:buClr>
                <a:srgbClr val="595959"/>
              </a:buClr>
              <a:buSzPts val="1200"/>
              <a:buFont typeface="Arial"/>
              <a:buAutoNum type="arabicPeriod"/>
              <a:defRPr b="0" i="0" sz="1200" u="none" cap="none" strike="noStrike">
                <a:solidFill>
                  <a:srgbClr val="595959"/>
                </a:solidFill>
                <a:latin typeface="Open Sans"/>
                <a:ea typeface="Open Sans"/>
                <a:cs typeface="Open Sans"/>
                <a:sym typeface="Open Sans"/>
              </a:defRPr>
            </a:lvl2pPr>
            <a:lvl3pPr indent="-304800" lvl="2" marL="1371600" marR="0" rtl="0" algn="l">
              <a:lnSpc>
                <a:spcPct val="115000"/>
              </a:lnSpc>
              <a:spcBef>
                <a:spcPts val="0"/>
              </a:spcBef>
              <a:spcAft>
                <a:spcPts val="0"/>
              </a:spcAft>
              <a:buClr>
                <a:srgbClr val="595959"/>
              </a:buClr>
              <a:buSzPts val="1200"/>
              <a:buFont typeface="Arial"/>
              <a:buAutoNum type="arabicPeriod"/>
              <a:defRPr b="0" i="0" sz="1200" u="none" cap="none" strike="noStrike">
                <a:solidFill>
                  <a:srgbClr val="595959"/>
                </a:solidFill>
                <a:latin typeface="Open Sans"/>
                <a:ea typeface="Open Sans"/>
                <a:cs typeface="Open Sans"/>
                <a:sym typeface="Open Sans"/>
              </a:defRPr>
            </a:lvl3pPr>
            <a:lvl4pPr indent="-304800" lvl="3" marL="1828800" marR="0" rtl="0" algn="l">
              <a:lnSpc>
                <a:spcPct val="115000"/>
              </a:lnSpc>
              <a:spcBef>
                <a:spcPts val="0"/>
              </a:spcBef>
              <a:spcAft>
                <a:spcPts val="0"/>
              </a:spcAft>
              <a:buClr>
                <a:srgbClr val="595959"/>
              </a:buClr>
              <a:buSzPts val="1200"/>
              <a:buFont typeface="Arial"/>
              <a:buAutoNum type="arabicPeriod"/>
              <a:defRPr b="0" i="0" sz="1200" u="none" cap="none" strike="noStrike">
                <a:solidFill>
                  <a:srgbClr val="595959"/>
                </a:solidFill>
                <a:latin typeface="Open Sans"/>
                <a:ea typeface="Open Sans"/>
                <a:cs typeface="Open Sans"/>
                <a:sym typeface="Open Sans"/>
              </a:defRPr>
            </a:lvl4pPr>
            <a:lvl5pPr indent="-304800" lvl="4" marL="2286000" marR="0" rtl="0" algn="l">
              <a:lnSpc>
                <a:spcPct val="115000"/>
              </a:lnSpc>
              <a:spcBef>
                <a:spcPts val="0"/>
              </a:spcBef>
              <a:spcAft>
                <a:spcPts val="0"/>
              </a:spcAft>
              <a:buClr>
                <a:srgbClr val="595959"/>
              </a:buClr>
              <a:buSzPts val="1200"/>
              <a:buFont typeface="Arial"/>
              <a:buAutoNum type="arabicPeriod"/>
              <a:defRPr b="0" i="0" sz="1200" u="none" cap="none" strike="noStrike">
                <a:solidFill>
                  <a:srgbClr val="595959"/>
                </a:solidFill>
                <a:latin typeface="Open Sans"/>
                <a:ea typeface="Open Sans"/>
                <a:cs typeface="Open Sans"/>
                <a:sym typeface="Open Sans"/>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cxnSp>
        <p:nvCxnSpPr>
          <p:cNvPr id="111" name="Google Shape;111;p26"/>
          <p:cNvCxnSpPr/>
          <p:nvPr/>
        </p:nvCxnSpPr>
        <p:spPr>
          <a:xfrm>
            <a:off x="2871599" y="4725125"/>
            <a:ext cx="5960100" cy="0"/>
          </a:xfrm>
          <a:prstGeom prst="straightConnector1">
            <a:avLst/>
          </a:prstGeom>
          <a:noFill/>
          <a:ln cap="flat" cmpd="sng" w="12700">
            <a:solidFill>
              <a:srgbClr val="00A4FD"/>
            </a:solidFill>
            <a:prstDash val="solid"/>
            <a:round/>
            <a:headEnd len="sm" w="sm" type="none"/>
            <a:tailEnd len="sm" w="sm" type="none"/>
          </a:ln>
        </p:spPr>
      </p:cxnSp>
      <p:pic>
        <p:nvPicPr>
          <p:cNvPr descr="Google Shape;17;p3" id="112" name="Google Shape;112;p26"/>
          <p:cNvPicPr preferRelativeResize="0"/>
          <p:nvPr/>
        </p:nvPicPr>
        <p:blipFill rotWithShape="1">
          <a:blip r:embed="rId2">
            <a:alphaModFix/>
          </a:blip>
          <a:srcRect b="0" l="0" r="0" t="0"/>
          <a:stretch/>
        </p:blipFill>
        <p:spPr>
          <a:xfrm>
            <a:off x="2889949" y="4827150"/>
            <a:ext cx="718713" cy="152288"/>
          </a:xfrm>
          <a:prstGeom prst="rect">
            <a:avLst/>
          </a:prstGeom>
          <a:noFill/>
          <a:ln>
            <a:noFill/>
          </a:ln>
        </p:spPr>
      </p:pic>
      <p:sp>
        <p:nvSpPr>
          <p:cNvPr id="113" name="Google Shape;113;p26"/>
          <p:cNvSpPr txBox="1"/>
          <p:nvPr>
            <p:ph type="title"/>
          </p:nvPr>
        </p:nvSpPr>
        <p:spPr>
          <a:xfrm>
            <a:off x="2979974" y="211474"/>
            <a:ext cx="5512500" cy="743700"/>
          </a:xfrm>
          <a:prstGeom prst="rect">
            <a:avLst/>
          </a:prstGeom>
          <a:noFill/>
          <a:ln>
            <a:noFill/>
          </a:ln>
        </p:spPr>
        <p:txBody>
          <a:bodyPr anchorCtr="0" anchor="t" bIns="83800" lIns="83800" spcFirstLastPara="1" rIns="83800" wrap="square" tIns="83800">
            <a:noAutofit/>
          </a:bodyPr>
          <a:lstStyle>
            <a:lvl1pPr lvl="0" marR="0" rtl="0" algn="l">
              <a:lnSpc>
                <a:spcPct val="100000"/>
              </a:lnSpc>
              <a:spcBef>
                <a:spcPts val="0"/>
              </a:spcBef>
              <a:spcAft>
                <a:spcPts val="0"/>
              </a:spcAft>
              <a:buClr>
                <a:srgbClr val="00A4FD"/>
              </a:buClr>
              <a:buSzPts val="2400"/>
              <a:buFont typeface="Open Sans"/>
              <a:buNone/>
              <a:defRPr b="1" i="0" sz="2400" u="none" cap="none" strike="noStrike">
                <a:solidFill>
                  <a:srgbClr val="00A4FD"/>
                </a:solidFill>
                <a:latin typeface="Open Sans"/>
                <a:ea typeface="Open Sans"/>
                <a:cs typeface="Open Sans"/>
                <a:sym typeface="Open Sans"/>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14" name="Google Shape;114;p26"/>
          <p:cNvSpPr txBox="1"/>
          <p:nvPr>
            <p:ph idx="12" type="sldNum"/>
          </p:nvPr>
        </p:nvSpPr>
        <p:spPr>
          <a:xfrm>
            <a:off x="6248938" y="4618658"/>
            <a:ext cx="304200" cy="297300"/>
          </a:xfrm>
          <a:prstGeom prst="rect">
            <a:avLst/>
          </a:prstGeom>
          <a:noFill/>
          <a:ln>
            <a:noFill/>
          </a:ln>
        </p:spPr>
        <p:txBody>
          <a:bodyPr anchorCtr="0" anchor="ctr" bIns="83800" lIns="83800" spcFirstLastPara="1" rIns="83800" wrap="square" tIns="83800">
            <a:noAutofit/>
          </a:bodyPr>
          <a:lstStyle>
            <a:lvl1pPr indent="0" lvl="0"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_1">
  <p:cSld name="TITLE_AND_BODY_1">
    <p:bg>
      <p:bgPr>
        <a:solidFill>
          <a:srgbClr val="00A4FD"/>
        </a:solidFill>
      </p:bgPr>
    </p:bg>
    <p:spTree>
      <p:nvGrpSpPr>
        <p:cNvPr id="115" name="Shape 115"/>
        <p:cNvGrpSpPr/>
        <p:nvPr/>
      </p:nvGrpSpPr>
      <p:grpSpPr>
        <a:xfrm>
          <a:off x="0" y="0"/>
          <a:ext cx="0" cy="0"/>
          <a:chOff x="0" y="0"/>
          <a:chExt cx="0" cy="0"/>
        </a:xfrm>
      </p:grpSpPr>
      <p:sp>
        <p:nvSpPr>
          <p:cNvPr id="116" name="Google Shape;116;p27"/>
          <p:cNvSpPr txBox="1"/>
          <p:nvPr>
            <p:ph type="title"/>
          </p:nvPr>
        </p:nvSpPr>
        <p:spPr>
          <a:xfrm>
            <a:off x="311699" y="216424"/>
            <a:ext cx="8520600" cy="572700"/>
          </a:xfrm>
          <a:prstGeom prst="rect">
            <a:avLst/>
          </a:prstGeom>
          <a:noFill/>
          <a:ln>
            <a:noFill/>
          </a:ln>
        </p:spPr>
        <p:txBody>
          <a:bodyPr anchorCtr="0" anchor="t" bIns="83800" lIns="83800" spcFirstLastPara="1" rIns="83800" wrap="square" tIns="83800">
            <a:noAutofit/>
          </a:bodyPr>
          <a:lstStyle>
            <a:lvl1pPr lvl="0" marR="0" rtl="0" algn="l">
              <a:lnSpc>
                <a:spcPct val="100000"/>
              </a:lnSpc>
              <a:spcBef>
                <a:spcPts val="0"/>
              </a:spcBef>
              <a:spcAft>
                <a:spcPts val="0"/>
              </a:spcAft>
              <a:buClr>
                <a:srgbClr val="FFFFFF"/>
              </a:buClr>
              <a:buSzPts val="2400"/>
              <a:buFont typeface="Open Sans"/>
              <a:buNone/>
              <a:defRPr b="1" i="0" sz="2400" u="none" cap="none" strike="noStrike">
                <a:solidFill>
                  <a:srgbClr val="FFFFFF"/>
                </a:solidFill>
                <a:latin typeface="Open Sans"/>
                <a:ea typeface="Open Sans"/>
                <a:cs typeface="Open Sans"/>
                <a:sym typeface="Open Sans"/>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17" name="Google Shape;117;p27"/>
          <p:cNvSpPr txBox="1"/>
          <p:nvPr>
            <p:ph idx="1" type="body"/>
          </p:nvPr>
        </p:nvSpPr>
        <p:spPr>
          <a:xfrm>
            <a:off x="311699" y="1279325"/>
            <a:ext cx="8520600" cy="3289500"/>
          </a:xfrm>
          <a:prstGeom prst="rect">
            <a:avLst/>
          </a:prstGeom>
          <a:noFill/>
          <a:ln>
            <a:noFill/>
          </a:ln>
        </p:spPr>
        <p:txBody>
          <a:bodyPr anchorCtr="0" anchor="t" bIns="83800" lIns="83800" spcFirstLastPara="1" rIns="83800" wrap="square" tIns="83800">
            <a:noAutofit/>
          </a:bodyPr>
          <a:lstStyle>
            <a:lvl1pPr indent="-323850" lvl="0" marL="457200" marR="0" rtl="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1pPr>
            <a:lvl2pPr indent="-323850" lvl="1" marL="914400" marR="0" rtl="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2pPr>
            <a:lvl3pPr indent="-323850" lvl="2" marL="1371600" marR="0" rtl="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3pPr>
            <a:lvl4pPr indent="-323850" lvl="3" marL="1828800" marR="0" rtl="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4pPr>
            <a:lvl5pPr indent="-323850" lvl="4" marL="2286000" marR="0" rtl="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cxnSp>
        <p:nvCxnSpPr>
          <p:cNvPr id="118" name="Google Shape;118;p27"/>
          <p:cNvCxnSpPr/>
          <p:nvPr/>
        </p:nvCxnSpPr>
        <p:spPr>
          <a:xfrm>
            <a:off x="299849" y="4725181"/>
            <a:ext cx="8531700" cy="0"/>
          </a:xfrm>
          <a:prstGeom prst="straightConnector1">
            <a:avLst/>
          </a:prstGeom>
          <a:noFill/>
          <a:ln cap="flat" cmpd="sng" w="12700">
            <a:solidFill>
              <a:srgbClr val="FFFFFF"/>
            </a:solidFill>
            <a:prstDash val="solid"/>
            <a:round/>
            <a:headEnd len="sm" w="sm" type="none"/>
            <a:tailEnd len="sm" w="sm" type="none"/>
          </a:ln>
        </p:spPr>
      </p:cxnSp>
      <p:pic>
        <p:nvPicPr>
          <p:cNvPr descr="Google Shape;25;p4" id="119" name="Google Shape;119;p27"/>
          <p:cNvPicPr preferRelativeResize="0"/>
          <p:nvPr/>
        </p:nvPicPr>
        <p:blipFill rotWithShape="1">
          <a:blip r:embed="rId2">
            <a:alphaModFix/>
          </a:blip>
          <a:srcRect b="0" l="0" r="0" t="0"/>
          <a:stretch/>
        </p:blipFill>
        <p:spPr>
          <a:xfrm>
            <a:off x="232148" y="4820448"/>
            <a:ext cx="764831" cy="187595"/>
          </a:xfrm>
          <a:prstGeom prst="rect">
            <a:avLst/>
          </a:prstGeom>
          <a:noFill/>
          <a:ln>
            <a:noFill/>
          </a:ln>
        </p:spPr>
      </p:pic>
      <p:sp>
        <p:nvSpPr>
          <p:cNvPr id="120" name="Google Shape;120;p27"/>
          <p:cNvSpPr txBox="1"/>
          <p:nvPr>
            <p:ph idx="12" type="sldNum"/>
          </p:nvPr>
        </p:nvSpPr>
        <p:spPr>
          <a:xfrm>
            <a:off x="8496423" y="4749850"/>
            <a:ext cx="304200" cy="300900"/>
          </a:xfrm>
          <a:prstGeom prst="rect">
            <a:avLst/>
          </a:prstGeom>
          <a:noFill/>
          <a:ln>
            <a:noFill/>
          </a:ln>
        </p:spPr>
        <p:txBody>
          <a:bodyPr anchorCtr="0" anchor="t" bIns="83800" lIns="83800" spcFirstLastPara="1" rIns="83800" wrap="square" tIns="83800">
            <a:noAutofit/>
          </a:bodyPr>
          <a:lstStyle>
            <a:lvl1pPr indent="0" lvl="0"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1pPr>
            <a:lvl2pPr indent="0" lvl="1"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2pPr>
            <a:lvl3pPr indent="0" lvl="2"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3pPr>
            <a:lvl4pPr indent="0" lvl="3"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4pPr>
            <a:lvl5pPr indent="0" lvl="4"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5pPr>
            <a:lvl6pPr indent="0" lvl="5"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6pPr>
            <a:lvl7pPr indent="0" lvl="6"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7pPr>
            <a:lvl8pPr indent="0" lvl="7"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8pPr>
            <a:lvl9pPr indent="0" lvl="8" marL="0" marR="0" rtl="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
              <a:t>‹#›</a:t>
            </a:fld>
            <a:endParaRPr>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bg>
      <p:bgPr>
        <a:solidFill>
          <a:schemeClr val="dk1">
            <a:alpha val="98820"/>
          </a:schemeClr>
        </a:solidFill>
      </p:bgPr>
    </p:bg>
    <p:spTree>
      <p:nvGrpSpPr>
        <p:cNvPr id="121" name="Shape 121"/>
        <p:cNvGrpSpPr/>
        <p:nvPr/>
      </p:nvGrpSpPr>
      <p:grpSpPr>
        <a:xfrm>
          <a:off x="0" y="0"/>
          <a:ext cx="0" cy="0"/>
          <a:chOff x="0" y="0"/>
          <a:chExt cx="0" cy="0"/>
        </a:xfrm>
      </p:grpSpPr>
      <p:sp>
        <p:nvSpPr>
          <p:cNvPr id="122" name="Google Shape;122;p28"/>
          <p:cNvSpPr txBox="1"/>
          <p:nvPr>
            <p:ph type="title"/>
          </p:nvPr>
        </p:nvSpPr>
        <p:spPr>
          <a:xfrm>
            <a:off x="628650" y="273844"/>
            <a:ext cx="7886700" cy="994200"/>
          </a:xfrm>
          <a:prstGeom prst="rect">
            <a:avLst/>
          </a:prstGeom>
          <a:noFill/>
          <a:ln>
            <a:noFill/>
          </a:ln>
        </p:spPr>
        <p:txBody>
          <a:bodyPr anchorCtr="0" anchor="ctr" bIns="34275" lIns="34275" spcFirstLastPara="1" rIns="34275" wrap="square" tIns="34275">
            <a:noAutofit/>
          </a:bodyPr>
          <a:lstStyle>
            <a:lvl1pPr lvl="0" rtl="0" algn="l">
              <a:lnSpc>
                <a:spcPct val="90000"/>
              </a:lnSpc>
              <a:spcBef>
                <a:spcPts val="0"/>
              </a:spcBef>
              <a:spcAft>
                <a:spcPts val="0"/>
              </a:spcAft>
              <a:buSzPts val="3300"/>
              <a:buNone/>
              <a:defRPr/>
            </a:lvl1pPr>
            <a:lvl2pPr lvl="1" rtl="0" algn="l">
              <a:lnSpc>
                <a:spcPct val="90000"/>
              </a:lnSpc>
              <a:spcBef>
                <a:spcPts val="0"/>
              </a:spcBef>
              <a:spcAft>
                <a:spcPts val="0"/>
              </a:spcAft>
              <a:buSzPts val="3300"/>
              <a:buNone/>
              <a:defRPr/>
            </a:lvl2pPr>
            <a:lvl3pPr lvl="2" rtl="0" algn="l">
              <a:lnSpc>
                <a:spcPct val="90000"/>
              </a:lnSpc>
              <a:spcBef>
                <a:spcPts val="0"/>
              </a:spcBef>
              <a:spcAft>
                <a:spcPts val="0"/>
              </a:spcAft>
              <a:buSzPts val="3300"/>
              <a:buNone/>
              <a:defRPr/>
            </a:lvl3pPr>
            <a:lvl4pPr lvl="3" rtl="0" algn="l">
              <a:lnSpc>
                <a:spcPct val="90000"/>
              </a:lnSpc>
              <a:spcBef>
                <a:spcPts val="0"/>
              </a:spcBef>
              <a:spcAft>
                <a:spcPts val="0"/>
              </a:spcAft>
              <a:buSzPts val="3300"/>
              <a:buNone/>
              <a:defRPr/>
            </a:lvl4pPr>
            <a:lvl5pPr lvl="4" rtl="0" algn="l">
              <a:lnSpc>
                <a:spcPct val="90000"/>
              </a:lnSpc>
              <a:spcBef>
                <a:spcPts val="0"/>
              </a:spcBef>
              <a:spcAft>
                <a:spcPts val="0"/>
              </a:spcAft>
              <a:buSzPts val="3300"/>
              <a:buNone/>
              <a:defRPr/>
            </a:lvl5pPr>
            <a:lvl6pPr lvl="5" rtl="0" algn="l">
              <a:lnSpc>
                <a:spcPct val="90000"/>
              </a:lnSpc>
              <a:spcBef>
                <a:spcPts val="0"/>
              </a:spcBef>
              <a:spcAft>
                <a:spcPts val="0"/>
              </a:spcAft>
              <a:buSzPts val="3300"/>
              <a:buNone/>
              <a:defRPr/>
            </a:lvl6pPr>
            <a:lvl7pPr lvl="6" rtl="0" algn="l">
              <a:lnSpc>
                <a:spcPct val="90000"/>
              </a:lnSpc>
              <a:spcBef>
                <a:spcPts val="0"/>
              </a:spcBef>
              <a:spcAft>
                <a:spcPts val="0"/>
              </a:spcAft>
              <a:buSzPts val="3300"/>
              <a:buNone/>
              <a:defRPr/>
            </a:lvl7pPr>
            <a:lvl8pPr lvl="7" rtl="0" algn="l">
              <a:lnSpc>
                <a:spcPct val="90000"/>
              </a:lnSpc>
              <a:spcBef>
                <a:spcPts val="0"/>
              </a:spcBef>
              <a:spcAft>
                <a:spcPts val="0"/>
              </a:spcAft>
              <a:buSzPts val="3300"/>
              <a:buNone/>
              <a:defRPr/>
            </a:lvl8pPr>
            <a:lvl9pPr lvl="8" rtl="0" algn="l">
              <a:lnSpc>
                <a:spcPct val="90000"/>
              </a:lnSpc>
              <a:spcBef>
                <a:spcPts val="0"/>
              </a:spcBef>
              <a:spcAft>
                <a:spcPts val="0"/>
              </a:spcAft>
              <a:buSzPts val="3300"/>
              <a:buNone/>
              <a:defRPr/>
            </a:lvl9pPr>
          </a:lstStyle>
          <a:p/>
        </p:txBody>
      </p:sp>
      <p:sp>
        <p:nvSpPr>
          <p:cNvPr id="123" name="Google Shape;123;p28"/>
          <p:cNvSpPr txBox="1"/>
          <p:nvPr>
            <p:ph idx="10" type="dt"/>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24" name="Google Shape;124;p28"/>
          <p:cNvSpPr txBox="1"/>
          <p:nvPr>
            <p:ph idx="11" type="ftr"/>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25" name="Google Shape;125;p28"/>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a:lvl1pPr>
            <a:lvl2pPr indent="0" lvl="1" marL="0" marR="0" rtl="0" algn="r">
              <a:lnSpc>
                <a:spcPct val="100000"/>
              </a:lnSpc>
              <a:spcBef>
                <a:spcPts val="0"/>
              </a:spcBef>
              <a:spcAft>
                <a:spcPts val="0"/>
              </a:spcAft>
              <a:buClr>
                <a:srgbClr val="888888"/>
              </a:buClr>
              <a:buSzPts val="900"/>
              <a:buFont typeface="Calibri"/>
              <a:buNone/>
              <a:defRPr/>
            </a:lvl2pPr>
            <a:lvl3pPr indent="0" lvl="2" marL="0" marR="0" rtl="0" algn="r">
              <a:lnSpc>
                <a:spcPct val="100000"/>
              </a:lnSpc>
              <a:spcBef>
                <a:spcPts val="0"/>
              </a:spcBef>
              <a:spcAft>
                <a:spcPts val="0"/>
              </a:spcAft>
              <a:buClr>
                <a:srgbClr val="888888"/>
              </a:buClr>
              <a:buSzPts val="900"/>
              <a:buFont typeface="Calibri"/>
              <a:buNone/>
              <a:defRPr/>
            </a:lvl3pPr>
            <a:lvl4pPr indent="0" lvl="3" marL="0" marR="0" rtl="0" algn="r">
              <a:lnSpc>
                <a:spcPct val="100000"/>
              </a:lnSpc>
              <a:spcBef>
                <a:spcPts val="0"/>
              </a:spcBef>
              <a:spcAft>
                <a:spcPts val="0"/>
              </a:spcAft>
              <a:buClr>
                <a:srgbClr val="888888"/>
              </a:buClr>
              <a:buSzPts val="900"/>
              <a:buFont typeface="Calibri"/>
              <a:buNone/>
              <a:defRPr/>
            </a:lvl4pPr>
            <a:lvl5pPr indent="0" lvl="4" marL="0" marR="0" rtl="0" algn="r">
              <a:lnSpc>
                <a:spcPct val="100000"/>
              </a:lnSpc>
              <a:spcBef>
                <a:spcPts val="0"/>
              </a:spcBef>
              <a:spcAft>
                <a:spcPts val="0"/>
              </a:spcAft>
              <a:buClr>
                <a:srgbClr val="888888"/>
              </a:buClr>
              <a:buSzPts val="900"/>
              <a:buFont typeface="Calibri"/>
              <a:buNone/>
              <a:defRPr/>
            </a:lvl5pPr>
            <a:lvl6pPr indent="0" lvl="5" marL="0" marR="0" rtl="0" algn="r">
              <a:lnSpc>
                <a:spcPct val="100000"/>
              </a:lnSpc>
              <a:spcBef>
                <a:spcPts val="0"/>
              </a:spcBef>
              <a:spcAft>
                <a:spcPts val="0"/>
              </a:spcAft>
              <a:buClr>
                <a:srgbClr val="888888"/>
              </a:buClr>
              <a:buSzPts val="900"/>
              <a:buFont typeface="Calibri"/>
              <a:buNone/>
              <a:defRPr/>
            </a:lvl6pPr>
            <a:lvl7pPr indent="0" lvl="6" marL="0" marR="0" rtl="0" algn="r">
              <a:lnSpc>
                <a:spcPct val="100000"/>
              </a:lnSpc>
              <a:spcBef>
                <a:spcPts val="0"/>
              </a:spcBef>
              <a:spcAft>
                <a:spcPts val="0"/>
              </a:spcAft>
              <a:buClr>
                <a:srgbClr val="888888"/>
              </a:buClr>
              <a:buSzPts val="900"/>
              <a:buFont typeface="Calibri"/>
              <a:buNone/>
              <a:defRPr/>
            </a:lvl7pPr>
            <a:lvl8pPr indent="0" lvl="7" marL="0" marR="0" rtl="0" algn="r">
              <a:lnSpc>
                <a:spcPct val="100000"/>
              </a:lnSpc>
              <a:spcBef>
                <a:spcPts val="0"/>
              </a:spcBef>
              <a:spcAft>
                <a:spcPts val="0"/>
              </a:spcAft>
              <a:buClr>
                <a:srgbClr val="888888"/>
              </a:buClr>
              <a:buSzPts val="900"/>
              <a:buFont typeface="Calibri"/>
              <a:buNone/>
              <a:defRPr/>
            </a:lvl8pPr>
            <a:lvl9pPr indent="0" lvl="8" marL="0" marR="0" rtl="0" algn="r">
              <a:lnSpc>
                <a:spcPct val="100000"/>
              </a:lnSpc>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
  <p:cSld name="TITLE_AND_BODY 2">
    <p:spTree>
      <p:nvGrpSpPr>
        <p:cNvPr id="126" name="Shape 126"/>
        <p:cNvGrpSpPr/>
        <p:nvPr/>
      </p:nvGrpSpPr>
      <p:grpSpPr>
        <a:xfrm>
          <a:off x="0" y="0"/>
          <a:ext cx="0" cy="0"/>
          <a:chOff x="0" y="0"/>
          <a:chExt cx="0" cy="0"/>
        </a:xfrm>
      </p:grpSpPr>
      <p:sp>
        <p:nvSpPr>
          <p:cNvPr id="127" name="Google Shape;127;p29"/>
          <p:cNvSpPr txBox="1"/>
          <p:nvPr>
            <p:ph type="title"/>
          </p:nvPr>
        </p:nvSpPr>
        <p:spPr>
          <a:xfrm>
            <a:off x="311707" y="744575"/>
            <a:ext cx="8520600" cy="2052600"/>
          </a:xfrm>
          <a:prstGeom prst="rect">
            <a:avLst/>
          </a:prstGeom>
          <a:noFill/>
          <a:ln>
            <a:noFill/>
          </a:ln>
        </p:spPr>
        <p:txBody>
          <a:bodyPr anchorCtr="0" anchor="b" bIns="105575" lIns="105575" spcFirstLastPara="1" rIns="105575" wrap="square" tIns="105575">
            <a:noAutofit/>
          </a:bodyPr>
          <a:lstStyle>
            <a:lvl1pPr lvl="0" marR="0" rtl="0" algn="ctr">
              <a:lnSpc>
                <a:spcPct val="100000"/>
              </a:lnSpc>
              <a:spcBef>
                <a:spcPts val="0"/>
              </a:spcBef>
              <a:spcAft>
                <a:spcPts val="0"/>
              </a:spcAft>
              <a:buClr>
                <a:srgbClr val="000000"/>
              </a:buClr>
              <a:buSzPts val="5900"/>
              <a:buFont typeface="Arial"/>
              <a:buNone/>
              <a:defRPr b="0" i="0" sz="5900" u="none" cap="none" strike="noStrike">
                <a:solidFill>
                  <a:srgbClr val="000000"/>
                </a:solidFill>
                <a:latin typeface="Arial"/>
                <a:ea typeface="Arial"/>
                <a:cs typeface="Arial"/>
                <a:sym typeface="Arial"/>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28" name="Google Shape;128;p29"/>
          <p:cNvSpPr txBox="1"/>
          <p:nvPr>
            <p:ph idx="1" type="body"/>
          </p:nvPr>
        </p:nvSpPr>
        <p:spPr>
          <a:xfrm>
            <a:off x="311699" y="2834125"/>
            <a:ext cx="8520600" cy="792600"/>
          </a:xfrm>
          <a:prstGeom prst="rect">
            <a:avLst/>
          </a:prstGeom>
          <a:noFill/>
          <a:ln>
            <a:noFill/>
          </a:ln>
        </p:spPr>
        <p:txBody>
          <a:bodyPr anchorCtr="0" anchor="t" bIns="105575" lIns="105575" spcFirstLastPara="1" rIns="105575" wrap="square" tIns="105575">
            <a:noAutofit/>
          </a:bodyPr>
          <a:lstStyle>
            <a:lvl1pPr indent="-228600" lvl="0" marL="457200" marR="0" rtl="0" algn="ctr">
              <a:lnSpc>
                <a:spcPct val="100000"/>
              </a:lnSpc>
              <a:spcBef>
                <a:spcPts val="0"/>
              </a:spcBef>
              <a:spcAft>
                <a:spcPts val="0"/>
              </a:spcAft>
              <a:buClr>
                <a:srgbClr val="595959"/>
              </a:buClr>
              <a:buSzPts val="3000"/>
              <a:buFont typeface="Arial"/>
              <a:buNone/>
              <a:defRPr b="0" i="0" sz="3000" u="none" cap="none" strike="noStrike">
                <a:solidFill>
                  <a:srgbClr val="595959"/>
                </a:solidFill>
                <a:latin typeface="Arial"/>
                <a:ea typeface="Arial"/>
                <a:cs typeface="Arial"/>
                <a:sym typeface="Arial"/>
              </a:defRPr>
            </a:lvl1pPr>
            <a:lvl2pPr indent="-228600" lvl="1" marL="914400" marR="0" rtl="0" algn="ctr">
              <a:lnSpc>
                <a:spcPct val="100000"/>
              </a:lnSpc>
              <a:spcBef>
                <a:spcPts val="0"/>
              </a:spcBef>
              <a:spcAft>
                <a:spcPts val="0"/>
              </a:spcAft>
              <a:buClr>
                <a:srgbClr val="595959"/>
              </a:buClr>
              <a:buSzPts val="3000"/>
              <a:buFont typeface="Arial"/>
              <a:buNone/>
              <a:defRPr b="0" i="0" sz="3000" u="none" cap="none" strike="noStrike">
                <a:solidFill>
                  <a:srgbClr val="595959"/>
                </a:solidFill>
                <a:latin typeface="Arial"/>
                <a:ea typeface="Arial"/>
                <a:cs typeface="Arial"/>
                <a:sym typeface="Arial"/>
              </a:defRPr>
            </a:lvl2pPr>
            <a:lvl3pPr indent="-228600" lvl="2" marL="1371600" marR="0" rtl="0" algn="ctr">
              <a:lnSpc>
                <a:spcPct val="100000"/>
              </a:lnSpc>
              <a:spcBef>
                <a:spcPts val="0"/>
              </a:spcBef>
              <a:spcAft>
                <a:spcPts val="0"/>
              </a:spcAft>
              <a:buClr>
                <a:srgbClr val="595959"/>
              </a:buClr>
              <a:buSzPts val="3000"/>
              <a:buFont typeface="Arial"/>
              <a:buNone/>
              <a:defRPr b="0" i="0" sz="3000" u="none" cap="none" strike="noStrike">
                <a:solidFill>
                  <a:srgbClr val="595959"/>
                </a:solidFill>
                <a:latin typeface="Arial"/>
                <a:ea typeface="Arial"/>
                <a:cs typeface="Arial"/>
                <a:sym typeface="Arial"/>
              </a:defRPr>
            </a:lvl3pPr>
            <a:lvl4pPr indent="-228600" lvl="3" marL="1828800" marR="0" rtl="0" algn="ctr">
              <a:lnSpc>
                <a:spcPct val="100000"/>
              </a:lnSpc>
              <a:spcBef>
                <a:spcPts val="0"/>
              </a:spcBef>
              <a:spcAft>
                <a:spcPts val="0"/>
              </a:spcAft>
              <a:buClr>
                <a:srgbClr val="595959"/>
              </a:buClr>
              <a:buSzPts val="3000"/>
              <a:buFont typeface="Arial"/>
              <a:buNone/>
              <a:defRPr b="0" i="0" sz="3000" u="none" cap="none" strike="noStrike">
                <a:solidFill>
                  <a:srgbClr val="595959"/>
                </a:solidFill>
                <a:latin typeface="Arial"/>
                <a:ea typeface="Arial"/>
                <a:cs typeface="Arial"/>
                <a:sym typeface="Arial"/>
              </a:defRPr>
            </a:lvl4pPr>
            <a:lvl5pPr indent="-228600" lvl="4" marL="2286000" marR="0" rtl="0" algn="ctr">
              <a:lnSpc>
                <a:spcPct val="100000"/>
              </a:lnSpc>
              <a:spcBef>
                <a:spcPts val="0"/>
              </a:spcBef>
              <a:spcAft>
                <a:spcPts val="0"/>
              </a:spcAft>
              <a:buClr>
                <a:srgbClr val="595959"/>
              </a:buClr>
              <a:buSzPts val="3000"/>
              <a:buFont typeface="Arial"/>
              <a:buNone/>
              <a:defRPr b="0" i="0" sz="3000" u="none" cap="none" strike="noStrike">
                <a:solidFill>
                  <a:srgbClr val="595959"/>
                </a:solidFill>
                <a:latin typeface="Arial"/>
                <a:ea typeface="Arial"/>
                <a:cs typeface="Arial"/>
                <a:sym typeface="Arial"/>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29" name="Google Shape;129;p29"/>
          <p:cNvSpPr txBox="1"/>
          <p:nvPr>
            <p:ph idx="12" type="sldNum"/>
          </p:nvPr>
        </p:nvSpPr>
        <p:spPr>
          <a:xfrm>
            <a:off x="8630968" y="4671173"/>
            <a:ext cx="390000" cy="377700"/>
          </a:xfrm>
          <a:prstGeom prst="rect">
            <a:avLst/>
          </a:prstGeom>
          <a:noFill/>
          <a:ln>
            <a:noFill/>
          </a:ln>
        </p:spPr>
        <p:txBody>
          <a:bodyPr anchorCtr="0" anchor="ctr" bIns="105575" lIns="105575" spcFirstLastPara="1" rIns="105575" wrap="square" tIns="105575">
            <a:noAutofit/>
          </a:bodyPr>
          <a:lstStyle>
            <a:lvl1pPr indent="0" lvl="0"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sz="90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130" name="Shape 130"/>
        <p:cNvGrpSpPr/>
        <p:nvPr/>
      </p:nvGrpSpPr>
      <p:grpSpPr>
        <a:xfrm>
          <a:off x="0" y="0"/>
          <a:ext cx="0" cy="0"/>
          <a:chOff x="0" y="0"/>
          <a:chExt cx="0" cy="0"/>
        </a:xfrm>
      </p:grpSpPr>
      <p:sp>
        <p:nvSpPr>
          <p:cNvPr id="131" name="Google Shape;131;p30"/>
          <p:cNvSpPr txBox="1"/>
          <p:nvPr>
            <p:ph type="title"/>
          </p:nvPr>
        </p:nvSpPr>
        <p:spPr>
          <a:xfrm>
            <a:off x="623888" y="1282304"/>
            <a:ext cx="7886700" cy="2139600"/>
          </a:xfrm>
          <a:prstGeom prst="rect">
            <a:avLst/>
          </a:prstGeom>
          <a:noFill/>
          <a:ln>
            <a:noFill/>
          </a:ln>
        </p:spPr>
        <p:txBody>
          <a:bodyPr anchorCtr="0" anchor="b" bIns="34275" lIns="34275" spcFirstLastPara="1" rIns="34275" wrap="square" tIns="34275">
            <a:noAutofit/>
          </a:bodyPr>
          <a:lstStyle>
            <a:lvl1pPr lvl="0" marR="0" rtl="0" algn="l">
              <a:lnSpc>
                <a:spcPct val="90000"/>
              </a:lnSpc>
              <a:spcBef>
                <a:spcPts val="0"/>
              </a:spcBef>
              <a:spcAft>
                <a:spcPts val="0"/>
              </a:spcAft>
              <a:buClr>
                <a:srgbClr val="000000"/>
              </a:buClr>
              <a:buSzPts val="4500"/>
              <a:buFont typeface="Calibri"/>
              <a:buNone/>
              <a:defRPr b="0" i="0" sz="45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32" name="Google Shape;132;p30"/>
          <p:cNvSpPr txBox="1"/>
          <p:nvPr>
            <p:ph idx="1" type="body"/>
          </p:nvPr>
        </p:nvSpPr>
        <p:spPr>
          <a:xfrm>
            <a:off x="623888" y="3442097"/>
            <a:ext cx="7886700" cy="1125300"/>
          </a:xfrm>
          <a:prstGeom prst="rect">
            <a:avLst/>
          </a:prstGeom>
          <a:noFill/>
          <a:ln>
            <a:noFill/>
          </a:ln>
        </p:spPr>
        <p:txBody>
          <a:bodyPr anchorCtr="0" anchor="t" bIns="34275" lIns="34275" spcFirstLastPara="1" rIns="34275" wrap="square" tIns="34275">
            <a:noAutofit/>
          </a:bodyPr>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33" name="Google Shape;133;p30"/>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134" name="Shape 134"/>
        <p:cNvGrpSpPr/>
        <p:nvPr/>
      </p:nvGrpSpPr>
      <p:grpSpPr>
        <a:xfrm>
          <a:off x="0" y="0"/>
          <a:ext cx="0" cy="0"/>
          <a:chOff x="0" y="0"/>
          <a:chExt cx="0" cy="0"/>
        </a:xfrm>
      </p:grpSpPr>
      <p:sp>
        <p:nvSpPr>
          <p:cNvPr id="135" name="Google Shape;135;p31"/>
          <p:cNvSpPr txBox="1"/>
          <p:nvPr>
            <p:ph type="title"/>
          </p:nvPr>
        </p:nvSpPr>
        <p:spPr>
          <a:xfrm>
            <a:off x="628650" y="273844"/>
            <a:ext cx="7886700" cy="994200"/>
          </a:xfrm>
          <a:prstGeom prst="rect">
            <a:avLst/>
          </a:prstGeom>
          <a:noFill/>
          <a:ln>
            <a:noFill/>
          </a:ln>
        </p:spPr>
        <p:txBody>
          <a:bodyPr anchorCtr="0" anchor="ctr" bIns="34275" lIns="34275" spcFirstLastPara="1" rIns="34275" wrap="square" tIns="34275">
            <a:no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36" name="Google Shape;136;p31"/>
          <p:cNvSpPr txBox="1"/>
          <p:nvPr>
            <p:ph idx="1" type="body"/>
          </p:nvPr>
        </p:nvSpPr>
        <p:spPr>
          <a:xfrm>
            <a:off x="628650" y="1369219"/>
            <a:ext cx="3886200" cy="3263400"/>
          </a:xfrm>
          <a:prstGeom prst="rect">
            <a:avLst/>
          </a:prstGeom>
          <a:noFill/>
          <a:ln>
            <a:noFill/>
          </a:ln>
        </p:spPr>
        <p:txBody>
          <a:bodyPr anchorCtr="0" anchor="t" bIns="34275" lIns="34275" spcFirstLastPara="1" rIns="342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37" name="Google Shape;137;p31"/>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rgbClr val="FFFFFF"/>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138" name="Shape 138"/>
        <p:cNvGrpSpPr/>
        <p:nvPr/>
      </p:nvGrpSpPr>
      <p:grpSpPr>
        <a:xfrm>
          <a:off x="0" y="0"/>
          <a:ext cx="0" cy="0"/>
          <a:chOff x="0" y="0"/>
          <a:chExt cx="0" cy="0"/>
        </a:xfrm>
      </p:grpSpPr>
      <p:sp>
        <p:nvSpPr>
          <p:cNvPr id="139" name="Google Shape;139;p32"/>
          <p:cNvSpPr txBox="1"/>
          <p:nvPr>
            <p:ph type="title"/>
          </p:nvPr>
        </p:nvSpPr>
        <p:spPr>
          <a:xfrm>
            <a:off x="629840" y="273844"/>
            <a:ext cx="7886700" cy="994200"/>
          </a:xfrm>
          <a:prstGeom prst="rect">
            <a:avLst/>
          </a:prstGeom>
          <a:noFill/>
          <a:ln>
            <a:noFill/>
          </a:ln>
        </p:spPr>
        <p:txBody>
          <a:bodyPr anchorCtr="0" anchor="ctr" bIns="34275" lIns="34275" spcFirstLastPara="1" rIns="34275" wrap="square" tIns="34275">
            <a:no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40" name="Google Shape;140;p32"/>
          <p:cNvSpPr txBox="1"/>
          <p:nvPr>
            <p:ph idx="1" type="body"/>
          </p:nvPr>
        </p:nvSpPr>
        <p:spPr>
          <a:xfrm>
            <a:off x="629840" y="1260872"/>
            <a:ext cx="3868500" cy="618000"/>
          </a:xfrm>
          <a:prstGeom prst="rect">
            <a:avLst/>
          </a:prstGeom>
          <a:noFill/>
          <a:ln>
            <a:noFill/>
          </a:ln>
        </p:spPr>
        <p:txBody>
          <a:bodyPr anchorCtr="0" anchor="b" bIns="34275" lIns="34275" spcFirstLastPara="1" rIns="34275" wrap="square" tIns="34275">
            <a:noAutofit/>
          </a:bodyPr>
          <a:lstStyle>
            <a:lvl1pPr indent="-228600" lvl="0" marL="457200" marR="0" rtl="0" algn="l">
              <a:lnSpc>
                <a:spcPct val="90000"/>
              </a:lnSpc>
              <a:spcBef>
                <a:spcPts val="8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1pPr>
            <a:lvl2pPr indent="-228600" lvl="1" marL="914400" marR="0" rtl="0" algn="l">
              <a:lnSpc>
                <a:spcPct val="90000"/>
              </a:lnSpc>
              <a:spcBef>
                <a:spcPts val="8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8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8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8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41" name="Google Shape;141;p32"/>
          <p:cNvSpPr txBox="1"/>
          <p:nvPr>
            <p:ph idx="2" type="body"/>
          </p:nvPr>
        </p:nvSpPr>
        <p:spPr>
          <a:xfrm>
            <a:off x="4629150" y="1260872"/>
            <a:ext cx="3887400" cy="618000"/>
          </a:xfrm>
          <a:prstGeom prst="rect">
            <a:avLst/>
          </a:prstGeom>
          <a:noFill/>
          <a:ln>
            <a:noFill/>
          </a:ln>
        </p:spPr>
        <p:txBody>
          <a:bodyPr anchorCtr="0" anchor="b" bIns="34275" lIns="34275" spcFirstLastPara="1" rIns="342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42" name="Google Shape;142;p32"/>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143" name="Shape 143"/>
        <p:cNvGrpSpPr/>
        <p:nvPr/>
      </p:nvGrpSpPr>
      <p:grpSpPr>
        <a:xfrm>
          <a:off x="0" y="0"/>
          <a:ext cx="0" cy="0"/>
          <a:chOff x="0" y="0"/>
          <a:chExt cx="0" cy="0"/>
        </a:xfrm>
      </p:grpSpPr>
      <p:sp>
        <p:nvSpPr>
          <p:cNvPr id="144" name="Google Shape;144;p33"/>
          <p:cNvSpPr txBox="1"/>
          <p:nvPr>
            <p:ph type="title"/>
          </p:nvPr>
        </p:nvSpPr>
        <p:spPr>
          <a:xfrm>
            <a:off x="628650" y="273844"/>
            <a:ext cx="7886700" cy="994200"/>
          </a:xfrm>
          <a:prstGeom prst="rect">
            <a:avLst/>
          </a:prstGeom>
          <a:noFill/>
          <a:ln>
            <a:noFill/>
          </a:ln>
        </p:spPr>
        <p:txBody>
          <a:bodyPr anchorCtr="0" anchor="ctr" bIns="34275" lIns="34275" spcFirstLastPara="1" rIns="34275" wrap="square" tIns="34275">
            <a:no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45" name="Google Shape;145;p33"/>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46" name="Shape 146"/>
        <p:cNvGrpSpPr/>
        <p:nvPr/>
      </p:nvGrpSpPr>
      <p:grpSpPr>
        <a:xfrm>
          <a:off x="0" y="0"/>
          <a:ext cx="0" cy="0"/>
          <a:chOff x="0" y="0"/>
          <a:chExt cx="0" cy="0"/>
        </a:xfrm>
      </p:grpSpPr>
      <p:sp>
        <p:nvSpPr>
          <p:cNvPr id="147" name="Google Shape;147;p34"/>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p:cSld name="Content with Caption">
    <p:spTree>
      <p:nvGrpSpPr>
        <p:cNvPr id="148" name="Shape 148"/>
        <p:cNvGrpSpPr/>
        <p:nvPr/>
      </p:nvGrpSpPr>
      <p:grpSpPr>
        <a:xfrm>
          <a:off x="0" y="0"/>
          <a:ext cx="0" cy="0"/>
          <a:chOff x="0" y="0"/>
          <a:chExt cx="0" cy="0"/>
        </a:xfrm>
      </p:grpSpPr>
      <p:sp>
        <p:nvSpPr>
          <p:cNvPr id="149" name="Google Shape;149;p35"/>
          <p:cNvSpPr txBox="1"/>
          <p:nvPr>
            <p:ph type="title"/>
          </p:nvPr>
        </p:nvSpPr>
        <p:spPr>
          <a:xfrm>
            <a:off x="629840" y="342900"/>
            <a:ext cx="2949000" cy="1200300"/>
          </a:xfrm>
          <a:prstGeom prst="rect">
            <a:avLst/>
          </a:prstGeom>
          <a:noFill/>
          <a:ln>
            <a:noFill/>
          </a:ln>
        </p:spPr>
        <p:txBody>
          <a:bodyPr anchorCtr="0" anchor="b" bIns="34275" lIns="34275" spcFirstLastPara="1" rIns="34275" wrap="square" tIns="34275">
            <a:noAutofit/>
          </a:bodyPr>
          <a:lstStyle>
            <a:lvl1pPr lvl="0" marR="0" rtl="0" algn="l">
              <a:lnSpc>
                <a:spcPct val="90000"/>
              </a:lnSpc>
              <a:spcBef>
                <a:spcPts val="0"/>
              </a:spcBef>
              <a:spcAft>
                <a:spcPts val="0"/>
              </a:spcAft>
              <a:buClr>
                <a:srgbClr val="000000"/>
              </a:buClr>
              <a:buSzPts val="2400"/>
              <a:buFont typeface="Calibri"/>
              <a:buNone/>
              <a:defRPr b="0" i="0" sz="2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50" name="Google Shape;150;p35"/>
          <p:cNvSpPr txBox="1"/>
          <p:nvPr>
            <p:ph idx="1" type="body"/>
          </p:nvPr>
        </p:nvSpPr>
        <p:spPr>
          <a:xfrm>
            <a:off x="3887390" y="740569"/>
            <a:ext cx="4629300" cy="3655200"/>
          </a:xfrm>
          <a:prstGeom prst="rect">
            <a:avLst/>
          </a:prstGeom>
          <a:noFill/>
          <a:ln>
            <a:noFill/>
          </a:ln>
        </p:spPr>
        <p:txBody>
          <a:bodyPr anchorCtr="0" anchor="t" bIns="34275" lIns="34275" spcFirstLastPara="1" rIns="34275" wrap="square" tIns="34275">
            <a:noAutofit/>
          </a:bodyPr>
          <a:lstStyle>
            <a:lvl1pPr indent="-361950" lvl="0" marL="457200" marR="0" rtl="0" algn="l">
              <a:lnSpc>
                <a:spcPct val="115000"/>
              </a:lnSpc>
              <a:spcBef>
                <a:spcPts val="0"/>
              </a:spcBef>
              <a:spcAft>
                <a:spcPts val="0"/>
              </a:spcAft>
              <a:buClr>
                <a:srgbClr val="444444"/>
              </a:buClr>
              <a:buSzPts val="2100"/>
              <a:buFont typeface="Arial"/>
              <a:buChar char="•"/>
              <a:defRPr b="0" i="0" sz="2100" u="none" cap="none" strike="noStrike">
                <a:solidFill>
                  <a:srgbClr val="444444"/>
                </a:solidFill>
                <a:latin typeface="Open Sans Light"/>
                <a:ea typeface="Open Sans Light"/>
                <a:cs typeface="Open Sans Light"/>
                <a:sym typeface="Open Sans Light"/>
              </a:defRPr>
            </a:lvl1pPr>
            <a:lvl2pPr indent="-361950" lvl="1" marL="914400" marR="0" rtl="0" algn="l">
              <a:lnSpc>
                <a:spcPct val="115000"/>
              </a:lnSpc>
              <a:spcBef>
                <a:spcPts val="0"/>
              </a:spcBef>
              <a:spcAft>
                <a:spcPts val="0"/>
              </a:spcAft>
              <a:buClr>
                <a:srgbClr val="444444"/>
              </a:buClr>
              <a:buSzPts val="2100"/>
              <a:buFont typeface="Arial"/>
              <a:buChar char="•"/>
              <a:defRPr b="0" i="0" sz="2100" u="none" cap="none" strike="noStrike">
                <a:solidFill>
                  <a:srgbClr val="444444"/>
                </a:solidFill>
                <a:latin typeface="Open Sans Light"/>
                <a:ea typeface="Open Sans Light"/>
                <a:cs typeface="Open Sans Light"/>
                <a:sym typeface="Open Sans Light"/>
              </a:defRPr>
            </a:lvl2pPr>
            <a:lvl3pPr indent="-361950" lvl="2" marL="1371600" marR="0" rtl="0" algn="l">
              <a:lnSpc>
                <a:spcPct val="115000"/>
              </a:lnSpc>
              <a:spcBef>
                <a:spcPts val="0"/>
              </a:spcBef>
              <a:spcAft>
                <a:spcPts val="0"/>
              </a:spcAft>
              <a:buClr>
                <a:srgbClr val="444444"/>
              </a:buClr>
              <a:buSzPts val="2100"/>
              <a:buFont typeface="Arial"/>
              <a:buChar char="•"/>
              <a:defRPr b="0" i="0" sz="2100" u="none" cap="none" strike="noStrike">
                <a:solidFill>
                  <a:srgbClr val="444444"/>
                </a:solidFill>
                <a:latin typeface="Open Sans Light"/>
                <a:ea typeface="Open Sans Light"/>
                <a:cs typeface="Open Sans Light"/>
                <a:sym typeface="Open Sans Light"/>
              </a:defRPr>
            </a:lvl3pPr>
            <a:lvl4pPr indent="-361950" lvl="3" marL="1828800" marR="0" rtl="0" algn="l">
              <a:lnSpc>
                <a:spcPct val="115000"/>
              </a:lnSpc>
              <a:spcBef>
                <a:spcPts val="0"/>
              </a:spcBef>
              <a:spcAft>
                <a:spcPts val="0"/>
              </a:spcAft>
              <a:buClr>
                <a:srgbClr val="444444"/>
              </a:buClr>
              <a:buSzPts val="2100"/>
              <a:buFont typeface="Arial"/>
              <a:buChar char="•"/>
              <a:defRPr b="0" i="0" sz="2100" u="none" cap="none" strike="noStrike">
                <a:solidFill>
                  <a:srgbClr val="444444"/>
                </a:solidFill>
                <a:latin typeface="Open Sans Light"/>
                <a:ea typeface="Open Sans Light"/>
                <a:cs typeface="Open Sans Light"/>
                <a:sym typeface="Open Sans Light"/>
              </a:defRPr>
            </a:lvl4pPr>
            <a:lvl5pPr indent="-361950" lvl="4" marL="2286000" marR="0" rtl="0" algn="l">
              <a:lnSpc>
                <a:spcPct val="115000"/>
              </a:lnSpc>
              <a:spcBef>
                <a:spcPts val="0"/>
              </a:spcBef>
              <a:spcAft>
                <a:spcPts val="0"/>
              </a:spcAft>
              <a:buClr>
                <a:srgbClr val="444444"/>
              </a:buClr>
              <a:buSzPts val="2100"/>
              <a:buFont typeface="Arial"/>
              <a:buChar char="•"/>
              <a:defRPr b="0" i="0" sz="2100" u="none" cap="none" strike="noStrike">
                <a:solidFill>
                  <a:srgbClr val="444444"/>
                </a:solidFill>
                <a:latin typeface="Open Sans Light"/>
                <a:ea typeface="Open Sans Light"/>
                <a:cs typeface="Open Sans Light"/>
                <a:sym typeface="Open Sans Light"/>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51" name="Google Shape;151;p35"/>
          <p:cNvSpPr txBox="1"/>
          <p:nvPr>
            <p:ph idx="2" type="body"/>
          </p:nvPr>
        </p:nvSpPr>
        <p:spPr>
          <a:xfrm>
            <a:off x="629840" y="1543050"/>
            <a:ext cx="2949000" cy="2858700"/>
          </a:xfrm>
          <a:prstGeom prst="rect">
            <a:avLst/>
          </a:prstGeom>
          <a:noFill/>
          <a:ln>
            <a:noFill/>
          </a:ln>
        </p:spPr>
        <p:txBody>
          <a:bodyPr anchorCtr="0" anchor="t" bIns="34275" lIns="34275" spcFirstLastPara="1" rIns="342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52" name="Google Shape;152;p35"/>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153" name="Shape 153"/>
        <p:cNvGrpSpPr/>
        <p:nvPr/>
      </p:nvGrpSpPr>
      <p:grpSpPr>
        <a:xfrm>
          <a:off x="0" y="0"/>
          <a:ext cx="0" cy="0"/>
          <a:chOff x="0" y="0"/>
          <a:chExt cx="0" cy="0"/>
        </a:xfrm>
      </p:grpSpPr>
      <p:sp>
        <p:nvSpPr>
          <p:cNvPr id="154" name="Google Shape;154;p36"/>
          <p:cNvSpPr txBox="1"/>
          <p:nvPr>
            <p:ph type="title"/>
          </p:nvPr>
        </p:nvSpPr>
        <p:spPr>
          <a:xfrm>
            <a:off x="629840" y="342900"/>
            <a:ext cx="2949000" cy="1200300"/>
          </a:xfrm>
          <a:prstGeom prst="rect">
            <a:avLst/>
          </a:prstGeom>
          <a:noFill/>
          <a:ln>
            <a:noFill/>
          </a:ln>
        </p:spPr>
        <p:txBody>
          <a:bodyPr anchorCtr="0" anchor="b" bIns="34275" lIns="34275" spcFirstLastPara="1" rIns="34275" wrap="square" tIns="34275">
            <a:noAutofit/>
          </a:bodyPr>
          <a:lstStyle>
            <a:lvl1pPr lvl="0" marR="0" rtl="0" algn="l">
              <a:lnSpc>
                <a:spcPct val="90000"/>
              </a:lnSpc>
              <a:spcBef>
                <a:spcPts val="0"/>
              </a:spcBef>
              <a:spcAft>
                <a:spcPts val="0"/>
              </a:spcAft>
              <a:buClr>
                <a:srgbClr val="000000"/>
              </a:buClr>
              <a:buSzPts val="2400"/>
              <a:buFont typeface="Calibri"/>
              <a:buNone/>
              <a:defRPr b="0" i="0" sz="2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55" name="Google Shape;155;p36"/>
          <p:cNvSpPr/>
          <p:nvPr>
            <p:ph idx="2" type="pic"/>
          </p:nvPr>
        </p:nvSpPr>
        <p:spPr>
          <a:xfrm>
            <a:off x="3887390"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lvl="1"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lvl="2"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lvl="3"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lvl="4"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lvl="5"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lvl="6"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lvl="7"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lvl="8"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56" name="Google Shape;156;p36"/>
          <p:cNvSpPr txBox="1"/>
          <p:nvPr>
            <p:ph idx="1" type="body"/>
          </p:nvPr>
        </p:nvSpPr>
        <p:spPr>
          <a:xfrm>
            <a:off x="629840" y="1543050"/>
            <a:ext cx="2949000" cy="2858700"/>
          </a:xfrm>
          <a:prstGeom prst="rect">
            <a:avLst/>
          </a:prstGeom>
          <a:noFill/>
          <a:ln>
            <a:noFill/>
          </a:ln>
        </p:spPr>
        <p:txBody>
          <a:bodyPr anchorCtr="0" anchor="t" bIns="34275" lIns="34275" spcFirstLastPara="1" rIns="34275" wrap="square" tIns="34275">
            <a:noAutofit/>
          </a:bodyPr>
          <a:lstStyle>
            <a:lvl1pPr indent="-228600" lvl="0" marL="457200" marR="0" rtl="0" algn="l">
              <a:lnSpc>
                <a:spcPct val="90000"/>
              </a:lnSpc>
              <a:spcBef>
                <a:spcPts val="8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90000"/>
              </a:lnSpc>
              <a:spcBef>
                <a:spcPts val="8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8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8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8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57" name="Google Shape;157;p36"/>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p:cSld name="Title and Vertical Text">
    <p:spTree>
      <p:nvGrpSpPr>
        <p:cNvPr id="158" name="Shape 158"/>
        <p:cNvGrpSpPr/>
        <p:nvPr/>
      </p:nvGrpSpPr>
      <p:grpSpPr>
        <a:xfrm>
          <a:off x="0" y="0"/>
          <a:ext cx="0" cy="0"/>
          <a:chOff x="0" y="0"/>
          <a:chExt cx="0" cy="0"/>
        </a:xfrm>
      </p:grpSpPr>
      <p:sp>
        <p:nvSpPr>
          <p:cNvPr id="159" name="Google Shape;159;p37"/>
          <p:cNvSpPr txBox="1"/>
          <p:nvPr>
            <p:ph type="title"/>
          </p:nvPr>
        </p:nvSpPr>
        <p:spPr>
          <a:xfrm>
            <a:off x="628650" y="273844"/>
            <a:ext cx="7886700" cy="994200"/>
          </a:xfrm>
          <a:prstGeom prst="rect">
            <a:avLst/>
          </a:prstGeom>
          <a:noFill/>
          <a:ln>
            <a:noFill/>
          </a:ln>
        </p:spPr>
        <p:txBody>
          <a:bodyPr anchorCtr="0" anchor="ctr" bIns="34275" lIns="34275" spcFirstLastPara="1" rIns="34275" wrap="square" tIns="34275">
            <a:no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60" name="Google Shape;160;p37"/>
          <p:cNvSpPr txBox="1"/>
          <p:nvPr>
            <p:ph idx="1" type="body"/>
          </p:nvPr>
        </p:nvSpPr>
        <p:spPr>
          <a:xfrm>
            <a:off x="628650" y="1369219"/>
            <a:ext cx="7886700" cy="3263400"/>
          </a:xfrm>
          <a:prstGeom prst="rect">
            <a:avLst/>
          </a:prstGeom>
          <a:noFill/>
          <a:ln>
            <a:noFill/>
          </a:ln>
        </p:spPr>
        <p:txBody>
          <a:bodyPr anchorCtr="0" anchor="t" bIns="34275" lIns="34275" spcFirstLastPara="1" rIns="342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61" name="Google Shape;161;p37"/>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p:cSld name="Vertical Title and Text">
    <p:spTree>
      <p:nvGrpSpPr>
        <p:cNvPr id="162" name="Shape 162"/>
        <p:cNvGrpSpPr/>
        <p:nvPr/>
      </p:nvGrpSpPr>
      <p:grpSpPr>
        <a:xfrm>
          <a:off x="0" y="0"/>
          <a:ext cx="0" cy="0"/>
          <a:chOff x="0" y="0"/>
          <a:chExt cx="0" cy="0"/>
        </a:xfrm>
      </p:grpSpPr>
      <p:sp>
        <p:nvSpPr>
          <p:cNvPr id="163" name="Google Shape;163;p38"/>
          <p:cNvSpPr txBox="1"/>
          <p:nvPr>
            <p:ph type="title"/>
          </p:nvPr>
        </p:nvSpPr>
        <p:spPr>
          <a:xfrm>
            <a:off x="6543675" y="273844"/>
            <a:ext cx="1971600" cy="4359000"/>
          </a:xfrm>
          <a:prstGeom prst="rect">
            <a:avLst/>
          </a:prstGeom>
          <a:noFill/>
          <a:ln>
            <a:noFill/>
          </a:ln>
        </p:spPr>
        <p:txBody>
          <a:bodyPr anchorCtr="0" anchor="ctr" bIns="34275" lIns="34275" spcFirstLastPara="1" rIns="34275" wrap="square" tIns="34275">
            <a:no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64" name="Google Shape;164;p38"/>
          <p:cNvSpPr txBox="1"/>
          <p:nvPr>
            <p:ph idx="1" type="body"/>
          </p:nvPr>
        </p:nvSpPr>
        <p:spPr>
          <a:xfrm>
            <a:off x="628650" y="273844"/>
            <a:ext cx="5800800" cy="4359000"/>
          </a:xfrm>
          <a:prstGeom prst="rect">
            <a:avLst/>
          </a:prstGeom>
          <a:noFill/>
          <a:ln>
            <a:noFill/>
          </a:ln>
        </p:spPr>
        <p:txBody>
          <a:bodyPr anchorCtr="0" anchor="t" bIns="34275" lIns="34275" spcFirstLastPara="1" rIns="342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65" name="Google Shape;165;p38"/>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1">
  <p:cSld name="TITLE_1">
    <p:spTree>
      <p:nvGrpSpPr>
        <p:cNvPr id="166" name="Shape 166"/>
        <p:cNvGrpSpPr/>
        <p:nvPr/>
      </p:nvGrpSpPr>
      <p:grpSpPr>
        <a:xfrm>
          <a:off x="0" y="0"/>
          <a:ext cx="0" cy="0"/>
          <a:chOff x="0" y="0"/>
          <a:chExt cx="0" cy="0"/>
        </a:xfrm>
      </p:grpSpPr>
      <p:sp>
        <p:nvSpPr>
          <p:cNvPr id="167" name="Google Shape;167;p39"/>
          <p:cNvSpPr txBox="1"/>
          <p:nvPr>
            <p:ph type="ctrTitle"/>
          </p:nvPr>
        </p:nvSpPr>
        <p:spPr>
          <a:xfrm>
            <a:off x="311708" y="744575"/>
            <a:ext cx="8520600" cy="2052600"/>
          </a:xfrm>
          <a:prstGeom prst="rect">
            <a:avLst/>
          </a:prstGeom>
        </p:spPr>
        <p:txBody>
          <a:bodyPr anchorCtr="0" anchor="b" bIns="34275" lIns="34275" spcFirstLastPara="1" rIns="342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8" name="Google Shape;168;p39"/>
          <p:cNvSpPr txBox="1"/>
          <p:nvPr>
            <p:ph idx="1" type="subTitle"/>
          </p:nvPr>
        </p:nvSpPr>
        <p:spPr>
          <a:xfrm>
            <a:off x="311700" y="2834125"/>
            <a:ext cx="8520600" cy="792600"/>
          </a:xfrm>
          <a:prstGeom prst="rect">
            <a:avLst/>
          </a:prstGeom>
        </p:spPr>
        <p:txBody>
          <a:bodyPr anchorCtr="0" anchor="t" bIns="34275" lIns="34275" spcFirstLastPara="1" rIns="342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800"/>
              </a:spcBef>
              <a:spcAft>
                <a:spcPts val="0"/>
              </a:spcAft>
              <a:buSzPts val="2800"/>
              <a:buNone/>
              <a:defRPr sz="2800"/>
            </a:lvl2pPr>
            <a:lvl3pPr lvl="2" rtl="0" algn="ctr">
              <a:lnSpc>
                <a:spcPct val="100000"/>
              </a:lnSpc>
              <a:spcBef>
                <a:spcPts val="800"/>
              </a:spcBef>
              <a:spcAft>
                <a:spcPts val="0"/>
              </a:spcAft>
              <a:buSzPts val="2800"/>
              <a:buNone/>
              <a:defRPr sz="2800"/>
            </a:lvl3pPr>
            <a:lvl4pPr lvl="3" rtl="0" algn="ctr">
              <a:lnSpc>
                <a:spcPct val="100000"/>
              </a:lnSpc>
              <a:spcBef>
                <a:spcPts val="800"/>
              </a:spcBef>
              <a:spcAft>
                <a:spcPts val="0"/>
              </a:spcAft>
              <a:buSzPts val="2800"/>
              <a:buNone/>
              <a:defRPr sz="2800"/>
            </a:lvl4pPr>
            <a:lvl5pPr lvl="4" rtl="0" algn="ctr">
              <a:lnSpc>
                <a:spcPct val="100000"/>
              </a:lnSpc>
              <a:spcBef>
                <a:spcPts val="800"/>
              </a:spcBef>
              <a:spcAft>
                <a:spcPts val="0"/>
              </a:spcAft>
              <a:buSzPts val="2800"/>
              <a:buNone/>
              <a:defRPr sz="2800"/>
            </a:lvl5pPr>
            <a:lvl6pPr lvl="5" rtl="0" algn="ctr">
              <a:lnSpc>
                <a:spcPct val="100000"/>
              </a:lnSpc>
              <a:spcBef>
                <a:spcPts val="800"/>
              </a:spcBef>
              <a:spcAft>
                <a:spcPts val="0"/>
              </a:spcAft>
              <a:buSzPts val="2800"/>
              <a:buNone/>
              <a:defRPr sz="2800"/>
            </a:lvl6pPr>
            <a:lvl7pPr lvl="6" rtl="0" algn="ctr">
              <a:lnSpc>
                <a:spcPct val="100000"/>
              </a:lnSpc>
              <a:spcBef>
                <a:spcPts val="800"/>
              </a:spcBef>
              <a:spcAft>
                <a:spcPts val="0"/>
              </a:spcAft>
              <a:buSzPts val="2800"/>
              <a:buNone/>
              <a:defRPr sz="2800"/>
            </a:lvl7pPr>
            <a:lvl8pPr lvl="7" rtl="0" algn="ctr">
              <a:lnSpc>
                <a:spcPct val="100000"/>
              </a:lnSpc>
              <a:spcBef>
                <a:spcPts val="800"/>
              </a:spcBef>
              <a:spcAft>
                <a:spcPts val="0"/>
              </a:spcAft>
              <a:buSzPts val="2800"/>
              <a:buNone/>
              <a:defRPr sz="2800"/>
            </a:lvl8pPr>
            <a:lvl9pPr lvl="8" rtl="0" algn="ctr">
              <a:lnSpc>
                <a:spcPct val="100000"/>
              </a:lnSpc>
              <a:spcBef>
                <a:spcPts val="800"/>
              </a:spcBef>
              <a:spcAft>
                <a:spcPts val="0"/>
              </a:spcAft>
              <a:buSzPts val="2800"/>
              <a:buNone/>
              <a:defRPr sz="2800"/>
            </a:lvl9pPr>
          </a:lstStyle>
          <a:p/>
        </p:txBody>
      </p:sp>
      <p:sp>
        <p:nvSpPr>
          <p:cNvPr id="169" name="Google Shape;169;p39"/>
          <p:cNvSpPr txBox="1"/>
          <p:nvPr>
            <p:ph idx="12" type="sldNum"/>
          </p:nvPr>
        </p:nvSpPr>
        <p:spPr>
          <a:xfrm>
            <a:off x="8472458" y="4663217"/>
            <a:ext cx="548700" cy="393600"/>
          </a:xfrm>
          <a:prstGeom prst="rect">
            <a:avLst/>
          </a:prstGeom>
        </p:spPr>
        <p:txBody>
          <a:bodyPr anchorCtr="0" anchor="ctr" bIns="34275" lIns="34275" spcFirstLastPara="1" rIns="342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type="blank">
  <p:cSld name="BLANK">
    <p:spTree>
      <p:nvGrpSpPr>
        <p:cNvPr id="170" name="Shape 170"/>
        <p:cNvGrpSpPr/>
        <p:nvPr/>
      </p:nvGrpSpPr>
      <p:grpSpPr>
        <a:xfrm>
          <a:off x="0" y="0"/>
          <a:ext cx="0" cy="0"/>
          <a:chOff x="0" y="0"/>
          <a:chExt cx="0" cy="0"/>
        </a:xfrm>
      </p:grpSpPr>
      <p:sp>
        <p:nvSpPr>
          <p:cNvPr id="171" name="Google Shape;171;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2">
    <p:spTree>
      <p:nvGrpSpPr>
        <p:cNvPr id="172" name="Shape 172"/>
        <p:cNvGrpSpPr/>
        <p:nvPr/>
      </p:nvGrpSpPr>
      <p:grpSpPr>
        <a:xfrm>
          <a:off x="0" y="0"/>
          <a:ext cx="0" cy="0"/>
          <a:chOff x="0" y="0"/>
          <a:chExt cx="0" cy="0"/>
        </a:xfrm>
      </p:grpSpPr>
      <p:sp>
        <p:nvSpPr>
          <p:cNvPr id="173" name="Google Shape;173;p4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74" name="Google Shape;174;p4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5" name="Google Shape;175;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3">
    <p:spTree>
      <p:nvGrpSpPr>
        <p:cNvPr id="176" name="Shape 176"/>
        <p:cNvGrpSpPr/>
        <p:nvPr/>
      </p:nvGrpSpPr>
      <p:grpSpPr>
        <a:xfrm>
          <a:off x="0" y="0"/>
          <a:ext cx="0" cy="0"/>
          <a:chOff x="0" y="0"/>
          <a:chExt cx="0" cy="0"/>
        </a:xfrm>
      </p:grpSpPr>
      <p:sp>
        <p:nvSpPr>
          <p:cNvPr id="177" name="Google Shape;177;p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78" name="Google Shape;178;p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9" name="Google Shape;179;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_4">
    <p:spTree>
      <p:nvGrpSpPr>
        <p:cNvPr id="180" name="Shape 180"/>
        <p:cNvGrpSpPr/>
        <p:nvPr/>
      </p:nvGrpSpPr>
      <p:grpSpPr>
        <a:xfrm>
          <a:off x="0" y="0"/>
          <a:ext cx="0" cy="0"/>
          <a:chOff x="0" y="0"/>
          <a:chExt cx="0" cy="0"/>
        </a:xfrm>
      </p:grpSpPr>
      <p:sp>
        <p:nvSpPr>
          <p:cNvPr id="181" name="Google Shape;181;p4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82" name="Google Shape;182;p4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3" name="Google Shape;183;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3">
  <p:cSld name="TITLE_5">
    <p:spTree>
      <p:nvGrpSpPr>
        <p:cNvPr id="184" name="Shape 184"/>
        <p:cNvGrpSpPr/>
        <p:nvPr/>
      </p:nvGrpSpPr>
      <p:grpSpPr>
        <a:xfrm>
          <a:off x="0" y="0"/>
          <a:ext cx="0" cy="0"/>
          <a:chOff x="0" y="0"/>
          <a:chExt cx="0" cy="0"/>
        </a:xfrm>
      </p:grpSpPr>
      <p:sp>
        <p:nvSpPr>
          <p:cNvPr id="185" name="Google Shape;185;p44"/>
          <p:cNvSpPr txBox="1"/>
          <p:nvPr>
            <p:ph type="ctrTitle"/>
          </p:nvPr>
        </p:nvSpPr>
        <p:spPr>
          <a:xfrm>
            <a:off x="311708" y="744575"/>
            <a:ext cx="8520600" cy="2052600"/>
          </a:xfrm>
          <a:prstGeom prst="rect">
            <a:avLst/>
          </a:prstGeom>
        </p:spPr>
        <p:txBody>
          <a:bodyPr anchorCtr="0" anchor="b" bIns="34275" lIns="34275" spcFirstLastPara="1" rIns="342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6" name="Google Shape;186;p44"/>
          <p:cNvSpPr txBox="1"/>
          <p:nvPr>
            <p:ph idx="1" type="subTitle"/>
          </p:nvPr>
        </p:nvSpPr>
        <p:spPr>
          <a:xfrm>
            <a:off x="311700" y="2834125"/>
            <a:ext cx="8520600" cy="792600"/>
          </a:xfrm>
          <a:prstGeom prst="rect">
            <a:avLst/>
          </a:prstGeom>
        </p:spPr>
        <p:txBody>
          <a:bodyPr anchorCtr="0" anchor="t" bIns="34275" lIns="34275" spcFirstLastPara="1" rIns="342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800"/>
              </a:spcBef>
              <a:spcAft>
                <a:spcPts val="0"/>
              </a:spcAft>
              <a:buSzPts val="2800"/>
              <a:buNone/>
              <a:defRPr sz="2800"/>
            </a:lvl2pPr>
            <a:lvl3pPr lvl="2" rtl="0" algn="ctr">
              <a:lnSpc>
                <a:spcPct val="100000"/>
              </a:lnSpc>
              <a:spcBef>
                <a:spcPts val="800"/>
              </a:spcBef>
              <a:spcAft>
                <a:spcPts val="0"/>
              </a:spcAft>
              <a:buSzPts val="2800"/>
              <a:buNone/>
              <a:defRPr sz="2800"/>
            </a:lvl3pPr>
            <a:lvl4pPr lvl="3" rtl="0" algn="ctr">
              <a:lnSpc>
                <a:spcPct val="100000"/>
              </a:lnSpc>
              <a:spcBef>
                <a:spcPts val="800"/>
              </a:spcBef>
              <a:spcAft>
                <a:spcPts val="0"/>
              </a:spcAft>
              <a:buSzPts val="2800"/>
              <a:buNone/>
              <a:defRPr sz="2800"/>
            </a:lvl4pPr>
            <a:lvl5pPr lvl="4" rtl="0" algn="ctr">
              <a:lnSpc>
                <a:spcPct val="100000"/>
              </a:lnSpc>
              <a:spcBef>
                <a:spcPts val="800"/>
              </a:spcBef>
              <a:spcAft>
                <a:spcPts val="0"/>
              </a:spcAft>
              <a:buSzPts val="2800"/>
              <a:buNone/>
              <a:defRPr sz="2800"/>
            </a:lvl5pPr>
            <a:lvl6pPr lvl="5" rtl="0" algn="ctr">
              <a:lnSpc>
                <a:spcPct val="100000"/>
              </a:lnSpc>
              <a:spcBef>
                <a:spcPts val="800"/>
              </a:spcBef>
              <a:spcAft>
                <a:spcPts val="0"/>
              </a:spcAft>
              <a:buSzPts val="2800"/>
              <a:buNone/>
              <a:defRPr sz="2800"/>
            </a:lvl6pPr>
            <a:lvl7pPr lvl="6" rtl="0" algn="ctr">
              <a:lnSpc>
                <a:spcPct val="100000"/>
              </a:lnSpc>
              <a:spcBef>
                <a:spcPts val="800"/>
              </a:spcBef>
              <a:spcAft>
                <a:spcPts val="0"/>
              </a:spcAft>
              <a:buSzPts val="2800"/>
              <a:buNone/>
              <a:defRPr sz="2800"/>
            </a:lvl7pPr>
            <a:lvl8pPr lvl="7" rtl="0" algn="ctr">
              <a:lnSpc>
                <a:spcPct val="100000"/>
              </a:lnSpc>
              <a:spcBef>
                <a:spcPts val="800"/>
              </a:spcBef>
              <a:spcAft>
                <a:spcPts val="0"/>
              </a:spcAft>
              <a:buSzPts val="2800"/>
              <a:buNone/>
              <a:defRPr sz="2800"/>
            </a:lvl8pPr>
            <a:lvl9pPr lvl="8" rtl="0" algn="ctr">
              <a:lnSpc>
                <a:spcPct val="100000"/>
              </a:lnSpc>
              <a:spcBef>
                <a:spcPts val="800"/>
              </a:spcBef>
              <a:spcAft>
                <a:spcPts val="0"/>
              </a:spcAft>
              <a:buSzPts val="2800"/>
              <a:buNone/>
              <a:defRPr sz="2800"/>
            </a:lvl9pPr>
          </a:lstStyle>
          <a:p/>
        </p:txBody>
      </p:sp>
      <p:sp>
        <p:nvSpPr>
          <p:cNvPr id="187" name="Google Shape;187;p44"/>
          <p:cNvSpPr txBox="1"/>
          <p:nvPr>
            <p:ph idx="12" type="sldNum"/>
          </p:nvPr>
        </p:nvSpPr>
        <p:spPr>
          <a:xfrm>
            <a:off x="8472458" y="4663217"/>
            <a:ext cx="548700" cy="393600"/>
          </a:xfrm>
          <a:prstGeom prst="rect">
            <a:avLst/>
          </a:prstGeom>
        </p:spPr>
        <p:txBody>
          <a:bodyPr anchorCtr="0" anchor="ctr" bIns="34275" lIns="34275" spcFirstLastPara="1" rIns="342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_2">
  <p:cSld name="TITLE_AND_BODY_2">
    <p:bg>
      <p:bgPr>
        <a:solidFill>
          <a:srgbClr val="FFFFFF"/>
        </a:solidFill>
      </p:bgPr>
    </p:bg>
    <p:spTree>
      <p:nvGrpSpPr>
        <p:cNvPr id="188" name="Shape 188"/>
        <p:cNvGrpSpPr/>
        <p:nvPr/>
      </p:nvGrpSpPr>
      <p:grpSpPr>
        <a:xfrm>
          <a:off x="0" y="0"/>
          <a:ext cx="0" cy="0"/>
          <a:chOff x="0" y="0"/>
          <a:chExt cx="0" cy="0"/>
        </a:xfrm>
      </p:grpSpPr>
      <p:sp>
        <p:nvSpPr>
          <p:cNvPr id="189" name="Google Shape;189;p45"/>
          <p:cNvSpPr txBox="1"/>
          <p:nvPr>
            <p:ph type="title"/>
          </p:nvPr>
        </p:nvSpPr>
        <p:spPr>
          <a:xfrm>
            <a:off x="311700" y="445025"/>
            <a:ext cx="8520600" cy="572700"/>
          </a:xfrm>
          <a:prstGeom prst="rect">
            <a:avLst/>
          </a:prstGeom>
        </p:spPr>
        <p:txBody>
          <a:bodyPr anchorCtr="0" anchor="ctr" bIns="34275" lIns="34275" spcFirstLastPara="1" rIns="34275" wrap="square" tIns="34275">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90" name="Google Shape;190;p45"/>
          <p:cNvSpPr txBox="1"/>
          <p:nvPr>
            <p:ph idx="1" type="body"/>
          </p:nvPr>
        </p:nvSpPr>
        <p:spPr>
          <a:xfrm>
            <a:off x="311700" y="1152475"/>
            <a:ext cx="8520600" cy="3416400"/>
          </a:xfrm>
          <a:prstGeom prst="rect">
            <a:avLst/>
          </a:prstGeom>
        </p:spPr>
        <p:txBody>
          <a:bodyPr anchorCtr="0" anchor="t" bIns="34275" lIns="34275" spcFirstLastPara="1" rIns="34275" wrap="square" tIns="34275">
            <a:noAutofit/>
          </a:bodyPr>
          <a:lstStyle>
            <a:lvl1pPr indent="-361950" lvl="0" marL="457200" rtl="0">
              <a:spcBef>
                <a:spcPts val="800"/>
              </a:spcBef>
              <a:spcAft>
                <a:spcPts val="0"/>
              </a:spcAft>
              <a:buSzPts val="2100"/>
              <a:buChar char="•"/>
              <a:defRPr/>
            </a:lvl1pPr>
            <a:lvl2pPr indent="-361950" lvl="1" marL="914400" rtl="0">
              <a:spcBef>
                <a:spcPts val="800"/>
              </a:spcBef>
              <a:spcAft>
                <a:spcPts val="0"/>
              </a:spcAft>
              <a:buSzPts val="2100"/>
              <a:buChar char="•"/>
              <a:defRPr/>
            </a:lvl2pPr>
            <a:lvl3pPr indent="-361950" lvl="2" marL="1371600" rtl="0">
              <a:spcBef>
                <a:spcPts val="800"/>
              </a:spcBef>
              <a:spcAft>
                <a:spcPts val="0"/>
              </a:spcAft>
              <a:buSzPts val="2100"/>
              <a:buChar char="•"/>
              <a:defRPr/>
            </a:lvl3pPr>
            <a:lvl4pPr indent="-361950" lvl="3" marL="1828800" rtl="0">
              <a:spcBef>
                <a:spcPts val="800"/>
              </a:spcBef>
              <a:spcAft>
                <a:spcPts val="0"/>
              </a:spcAft>
              <a:buSzPts val="2100"/>
              <a:buChar char="•"/>
              <a:defRPr/>
            </a:lvl4pPr>
            <a:lvl5pPr indent="-361950" lvl="4" marL="2286000" rtl="0">
              <a:spcBef>
                <a:spcPts val="800"/>
              </a:spcBef>
              <a:spcAft>
                <a:spcPts val="0"/>
              </a:spcAft>
              <a:buSzPts val="2100"/>
              <a:buChar char="•"/>
              <a:defRPr/>
            </a:lvl5pPr>
            <a:lvl6pPr indent="-361950" lvl="5" marL="2743200" rtl="0">
              <a:spcBef>
                <a:spcPts val="800"/>
              </a:spcBef>
              <a:spcAft>
                <a:spcPts val="0"/>
              </a:spcAft>
              <a:buSzPts val="2100"/>
              <a:buChar char="•"/>
              <a:defRPr/>
            </a:lvl6pPr>
            <a:lvl7pPr indent="-361950" lvl="6" marL="3200400" rtl="0">
              <a:spcBef>
                <a:spcPts val="800"/>
              </a:spcBef>
              <a:spcAft>
                <a:spcPts val="0"/>
              </a:spcAft>
              <a:buSzPts val="2100"/>
              <a:buChar char="•"/>
              <a:defRPr/>
            </a:lvl7pPr>
            <a:lvl8pPr indent="-361950" lvl="7" marL="3657600" rtl="0">
              <a:spcBef>
                <a:spcPts val="800"/>
              </a:spcBef>
              <a:spcAft>
                <a:spcPts val="0"/>
              </a:spcAft>
              <a:buSzPts val="2100"/>
              <a:buChar char="•"/>
              <a:defRPr/>
            </a:lvl8pPr>
            <a:lvl9pPr indent="-361950" lvl="8" marL="4114800" rtl="0">
              <a:spcBef>
                <a:spcPts val="800"/>
              </a:spcBef>
              <a:spcAft>
                <a:spcPts val="0"/>
              </a:spcAft>
              <a:buSzPts val="2100"/>
              <a:buChar char="•"/>
              <a:defRPr/>
            </a:lvl9pPr>
          </a:lstStyle>
          <a:p/>
        </p:txBody>
      </p:sp>
      <p:sp>
        <p:nvSpPr>
          <p:cNvPr id="191" name="Google Shape;191;p45"/>
          <p:cNvSpPr txBox="1"/>
          <p:nvPr>
            <p:ph idx="12" type="sldNum"/>
          </p:nvPr>
        </p:nvSpPr>
        <p:spPr>
          <a:xfrm>
            <a:off x="8472458" y="4663217"/>
            <a:ext cx="548700" cy="393600"/>
          </a:xfrm>
          <a:prstGeom prst="rect">
            <a:avLst/>
          </a:prstGeom>
        </p:spPr>
        <p:txBody>
          <a:bodyPr anchorCtr="0" anchor="ctr" bIns="34275" lIns="34275" spcFirstLastPara="1" rIns="342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_3">
  <p:cSld name="TITLE_AND_BODY_3">
    <p:spTree>
      <p:nvGrpSpPr>
        <p:cNvPr id="192" name="Shape 192"/>
        <p:cNvGrpSpPr/>
        <p:nvPr/>
      </p:nvGrpSpPr>
      <p:grpSpPr>
        <a:xfrm>
          <a:off x="0" y="0"/>
          <a:ext cx="0" cy="0"/>
          <a:chOff x="0" y="0"/>
          <a:chExt cx="0" cy="0"/>
        </a:xfrm>
      </p:grpSpPr>
      <p:sp>
        <p:nvSpPr>
          <p:cNvPr id="193" name="Google Shape;193;p46"/>
          <p:cNvSpPr txBox="1"/>
          <p:nvPr>
            <p:ph type="title"/>
          </p:nvPr>
        </p:nvSpPr>
        <p:spPr>
          <a:xfrm>
            <a:off x="311700" y="445025"/>
            <a:ext cx="8520600" cy="572700"/>
          </a:xfrm>
          <a:prstGeom prst="rect">
            <a:avLst/>
          </a:prstGeom>
        </p:spPr>
        <p:txBody>
          <a:bodyPr anchorCtr="0" anchor="ctr" bIns="34275" lIns="34275" spcFirstLastPara="1" rIns="34275" wrap="square" tIns="34275">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94" name="Google Shape;194;p46"/>
          <p:cNvSpPr txBox="1"/>
          <p:nvPr>
            <p:ph idx="1" type="body"/>
          </p:nvPr>
        </p:nvSpPr>
        <p:spPr>
          <a:xfrm>
            <a:off x="311700" y="1152475"/>
            <a:ext cx="8520600" cy="3416400"/>
          </a:xfrm>
          <a:prstGeom prst="rect">
            <a:avLst/>
          </a:prstGeom>
        </p:spPr>
        <p:txBody>
          <a:bodyPr anchorCtr="0" anchor="t" bIns="34275" lIns="34275" spcFirstLastPara="1" rIns="34275" wrap="square" tIns="34275">
            <a:noAutofit/>
          </a:bodyPr>
          <a:lstStyle>
            <a:lvl1pPr indent="-361950" lvl="0" marL="457200" rtl="0">
              <a:spcBef>
                <a:spcPts val="800"/>
              </a:spcBef>
              <a:spcAft>
                <a:spcPts val="0"/>
              </a:spcAft>
              <a:buSzPts val="2100"/>
              <a:buChar char="•"/>
              <a:defRPr/>
            </a:lvl1pPr>
            <a:lvl2pPr indent="-361950" lvl="1" marL="914400" rtl="0">
              <a:spcBef>
                <a:spcPts val="800"/>
              </a:spcBef>
              <a:spcAft>
                <a:spcPts val="0"/>
              </a:spcAft>
              <a:buSzPts val="2100"/>
              <a:buChar char="•"/>
              <a:defRPr/>
            </a:lvl2pPr>
            <a:lvl3pPr indent="-361950" lvl="2" marL="1371600" rtl="0">
              <a:spcBef>
                <a:spcPts val="800"/>
              </a:spcBef>
              <a:spcAft>
                <a:spcPts val="0"/>
              </a:spcAft>
              <a:buSzPts val="2100"/>
              <a:buChar char="•"/>
              <a:defRPr/>
            </a:lvl3pPr>
            <a:lvl4pPr indent="-361950" lvl="3" marL="1828800" rtl="0">
              <a:spcBef>
                <a:spcPts val="800"/>
              </a:spcBef>
              <a:spcAft>
                <a:spcPts val="0"/>
              </a:spcAft>
              <a:buSzPts val="2100"/>
              <a:buChar char="•"/>
              <a:defRPr/>
            </a:lvl4pPr>
            <a:lvl5pPr indent="-361950" lvl="4" marL="2286000" rtl="0">
              <a:spcBef>
                <a:spcPts val="800"/>
              </a:spcBef>
              <a:spcAft>
                <a:spcPts val="0"/>
              </a:spcAft>
              <a:buSzPts val="2100"/>
              <a:buChar char="•"/>
              <a:defRPr/>
            </a:lvl5pPr>
            <a:lvl6pPr indent="-361950" lvl="5" marL="2743200" rtl="0">
              <a:spcBef>
                <a:spcPts val="800"/>
              </a:spcBef>
              <a:spcAft>
                <a:spcPts val="0"/>
              </a:spcAft>
              <a:buSzPts val="2100"/>
              <a:buChar char="•"/>
              <a:defRPr/>
            </a:lvl6pPr>
            <a:lvl7pPr indent="-361950" lvl="6" marL="3200400" rtl="0">
              <a:spcBef>
                <a:spcPts val="800"/>
              </a:spcBef>
              <a:spcAft>
                <a:spcPts val="0"/>
              </a:spcAft>
              <a:buSzPts val="2100"/>
              <a:buChar char="•"/>
              <a:defRPr/>
            </a:lvl7pPr>
            <a:lvl8pPr indent="-361950" lvl="7" marL="3657600" rtl="0">
              <a:spcBef>
                <a:spcPts val="800"/>
              </a:spcBef>
              <a:spcAft>
                <a:spcPts val="0"/>
              </a:spcAft>
              <a:buSzPts val="2100"/>
              <a:buChar char="•"/>
              <a:defRPr/>
            </a:lvl8pPr>
            <a:lvl9pPr indent="-361950" lvl="8" marL="4114800" rtl="0">
              <a:spcBef>
                <a:spcPts val="800"/>
              </a:spcBef>
              <a:spcAft>
                <a:spcPts val="0"/>
              </a:spcAft>
              <a:buSzPts val="2100"/>
              <a:buChar char="•"/>
              <a:defRPr/>
            </a:lvl9pPr>
          </a:lstStyle>
          <a:p/>
        </p:txBody>
      </p:sp>
      <p:sp>
        <p:nvSpPr>
          <p:cNvPr id="195" name="Google Shape;195;p46"/>
          <p:cNvSpPr txBox="1"/>
          <p:nvPr>
            <p:ph idx="12" type="sldNum"/>
          </p:nvPr>
        </p:nvSpPr>
        <p:spPr>
          <a:xfrm>
            <a:off x="8472458" y="4663217"/>
            <a:ext cx="548700" cy="393600"/>
          </a:xfrm>
          <a:prstGeom prst="rect">
            <a:avLst/>
          </a:prstGeom>
        </p:spPr>
        <p:txBody>
          <a:bodyPr anchorCtr="0" anchor="ctr" bIns="34275" lIns="34275" spcFirstLastPara="1" rIns="342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3">
  <p:cSld name="SECTION_HEADER_3">
    <p:bg>
      <p:bgPr>
        <a:blipFill>
          <a:blip r:embed="rId2">
            <a:alphaModFix/>
          </a:blip>
          <a:stretch>
            <a:fillRect/>
          </a:stretch>
        </a:blipFill>
      </p:bgPr>
    </p:bg>
    <p:spTree>
      <p:nvGrpSpPr>
        <p:cNvPr id="196" name="Shape 196"/>
        <p:cNvGrpSpPr/>
        <p:nvPr/>
      </p:nvGrpSpPr>
      <p:grpSpPr>
        <a:xfrm>
          <a:off x="0" y="0"/>
          <a:ext cx="0" cy="0"/>
          <a:chOff x="0" y="0"/>
          <a:chExt cx="0" cy="0"/>
        </a:xfrm>
      </p:grpSpPr>
      <p:pic>
        <p:nvPicPr>
          <p:cNvPr id="197" name="Google Shape;197;p47"/>
          <p:cNvPicPr preferRelativeResize="0"/>
          <p:nvPr/>
        </p:nvPicPr>
        <p:blipFill>
          <a:blip r:embed="rId3">
            <a:alphaModFix/>
          </a:blip>
          <a:stretch>
            <a:fillRect/>
          </a:stretch>
        </p:blipFill>
        <p:spPr>
          <a:xfrm>
            <a:off x="8050693" y="232181"/>
            <a:ext cx="819709" cy="174244"/>
          </a:xfrm>
          <a:prstGeom prst="rect">
            <a:avLst/>
          </a:prstGeom>
          <a:noFill/>
          <a:ln>
            <a:noFill/>
          </a:ln>
        </p:spPr>
      </p:pic>
    </p:spTree>
  </p:cSld>
  <p:clrMapOvr>
    <a:masterClrMapping/>
  </p:clrMapOvr>
  <p:extLst>
    <p:ext uri="{DCECCB84-F9BA-43D5-87BE-67443E8EF086}">
      <p15:sldGuideLst>
        <p15:guide id="1" orient="horz" pos="227">
          <p15:clr>
            <a:srgbClr val="F9AD4C"/>
          </p15:clr>
        </p15:guide>
        <p15:guide id="2" pos="227">
          <p15:clr>
            <a:srgbClr val="F9AD4C"/>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6_statement/key phrase (with or w/o image)">
  <p:cSld name="TITLE_1_2">
    <p:bg>
      <p:bgPr>
        <a:solidFill>
          <a:srgbClr val="505050"/>
        </a:solidFill>
      </p:bgPr>
    </p:bg>
    <p:spTree>
      <p:nvGrpSpPr>
        <p:cNvPr id="198" name="Shape 198"/>
        <p:cNvGrpSpPr/>
        <p:nvPr/>
      </p:nvGrpSpPr>
      <p:grpSpPr>
        <a:xfrm>
          <a:off x="0" y="0"/>
          <a:ext cx="0" cy="0"/>
          <a:chOff x="0" y="0"/>
          <a:chExt cx="0" cy="0"/>
        </a:xfrm>
      </p:grpSpPr>
      <p:pic>
        <p:nvPicPr>
          <p:cNvPr id="199" name="Google Shape;199;p48"/>
          <p:cNvPicPr preferRelativeResize="0"/>
          <p:nvPr/>
        </p:nvPicPr>
        <p:blipFill>
          <a:blip r:embed="rId2">
            <a:alphaModFix/>
          </a:blip>
          <a:stretch>
            <a:fillRect/>
          </a:stretch>
        </p:blipFill>
        <p:spPr>
          <a:xfrm>
            <a:off x="8047425" y="242888"/>
            <a:ext cx="812601" cy="173375"/>
          </a:xfrm>
          <a:prstGeom prst="rect">
            <a:avLst/>
          </a:prstGeom>
          <a:noFill/>
          <a:ln>
            <a:noFill/>
          </a:ln>
        </p:spPr>
      </p:pic>
      <p:sp>
        <p:nvSpPr>
          <p:cNvPr id="200" name="Google Shape;200;p48"/>
          <p:cNvSpPr txBox="1"/>
          <p:nvPr>
            <p:ph idx="1" type="body"/>
          </p:nvPr>
        </p:nvSpPr>
        <p:spPr>
          <a:xfrm>
            <a:off x="690575" y="1110400"/>
            <a:ext cx="7796100" cy="3583800"/>
          </a:xfrm>
          <a:prstGeom prst="rect">
            <a:avLst/>
          </a:prstGeom>
          <a:noFill/>
          <a:ln>
            <a:noFill/>
          </a:ln>
        </p:spPr>
        <p:txBody>
          <a:bodyPr anchorCtr="0" anchor="t" bIns="0" lIns="0" spcFirstLastPara="1" rIns="0" wrap="square" tIns="0">
            <a:noAutofit/>
          </a:bodyPr>
          <a:lstStyle>
            <a:lvl1pPr indent="-419100" lvl="0" marL="457200" rtl="0" algn="ctr">
              <a:lnSpc>
                <a:spcPct val="98000"/>
              </a:lnSpc>
              <a:spcBef>
                <a:spcPts val="0"/>
              </a:spcBef>
              <a:spcAft>
                <a:spcPts val="0"/>
              </a:spcAft>
              <a:buClr>
                <a:srgbClr val="FFFFFF"/>
              </a:buClr>
              <a:buSzPts val="3000"/>
              <a:buFont typeface="Roboto Condensed Light"/>
              <a:buChar char="•"/>
              <a:defRPr sz="3000">
                <a:solidFill>
                  <a:srgbClr val="FFFFFF"/>
                </a:solidFill>
                <a:latin typeface="Roboto Condensed Light"/>
                <a:ea typeface="Roboto Condensed Light"/>
                <a:cs typeface="Roboto Condensed Light"/>
                <a:sym typeface="Roboto Condensed Light"/>
              </a:defRPr>
            </a:lvl1pPr>
            <a:lvl2pPr indent="-419100" lvl="1" marL="914400" rtl="0" algn="ctr">
              <a:lnSpc>
                <a:spcPct val="98000"/>
              </a:lnSpc>
              <a:spcBef>
                <a:spcPts val="900"/>
              </a:spcBef>
              <a:spcAft>
                <a:spcPts val="0"/>
              </a:spcAft>
              <a:buClr>
                <a:srgbClr val="FFFFFF"/>
              </a:buClr>
              <a:buSzPts val="3000"/>
              <a:buFont typeface="Roboto Condensed Light"/>
              <a:buChar char="•"/>
              <a:defRPr sz="3000">
                <a:solidFill>
                  <a:srgbClr val="FFFFFF"/>
                </a:solidFill>
                <a:latin typeface="Roboto Condensed Light"/>
                <a:ea typeface="Roboto Condensed Light"/>
                <a:cs typeface="Roboto Condensed Light"/>
                <a:sym typeface="Roboto Condensed Light"/>
              </a:defRPr>
            </a:lvl2pPr>
            <a:lvl3pPr indent="-419100" lvl="2" marL="1371600" rtl="0" algn="ctr">
              <a:lnSpc>
                <a:spcPct val="98000"/>
              </a:lnSpc>
              <a:spcBef>
                <a:spcPts val="900"/>
              </a:spcBef>
              <a:spcAft>
                <a:spcPts val="0"/>
              </a:spcAft>
              <a:buClr>
                <a:srgbClr val="FFFFFF"/>
              </a:buClr>
              <a:buSzPts val="3000"/>
              <a:buFont typeface="Roboto Condensed Light"/>
              <a:buChar char="•"/>
              <a:defRPr sz="3000">
                <a:solidFill>
                  <a:srgbClr val="FFFFFF"/>
                </a:solidFill>
                <a:latin typeface="Roboto Condensed Light"/>
                <a:ea typeface="Roboto Condensed Light"/>
                <a:cs typeface="Roboto Condensed Light"/>
                <a:sym typeface="Roboto Condensed Light"/>
              </a:defRPr>
            </a:lvl3pPr>
            <a:lvl4pPr indent="-419100" lvl="3" marL="1828800" rtl="0" algn="ctr">
              <a:lnSpc>
                <a:spcPct val="98000"/>
              </a:lnSpc>
              <a:spcBef>
                <a:spcPts val="900"/>
              </a:spcBef>
              <a:spcAft>
                <a:spcPts val="0"/>
              </a:spcAft>
              <a:buClr>
                <a:srgbClr val="FFFFFF"/>
              </a:buClr>
              <a:buSzPts val="3000"/>
              <a:buFont typeface="Roboto Condensed Light"/>
              <a:buChar char="•"/>
              <a:defRPr sz="3000">
                <a:solidFill>
                  <a:srgbClr val="FFFFFF"/>
                </a:solidFill>
                <a:latin typeface="Roboto Condensed Light"/>
                <a:ea typeface="Roboto Condensed Light"/>
                <a:cs typeface="Roboto Condensed Light"/>
                <a:sym typeface="Roboto Condensed Light"/>
              </a:defRPr>
            </a:lvl4pPr>
            <a:lvl5pPr indent="-419100" lvl="4" marL="2286000" rtl="0" algn="ctr">
              <a:lnSpc>
                <a:spcPct val="98000"/>
              </a:lnSpc>
              <a:spcBef>
                <a:spcPts val="900"/>
              </a:spcBef>
              <a:spcAft>
                <a:spcPts val="0"/>
              </a:spcAft>
              <a:buClr>
                <a:srgbClr val="FFFFFF"/>
              </a:buClr>
              <a:buSzPts val="3000"/>
              <a:buFont typeface="Roboto Condensed Light"/>
              <a:buChar char="•"/>
              <a:defRPr sz="3000">
                <a:solidFill>
                  <a:srgbClr val="FFFFFF"/>
                </a:solidFill>
                <a:latin typeface="Roboto Condensed Light"/>
                <a:ea typeface="Roboto Condensed Light"/>
                <a:cs typeface="Roboto Condensed Light"/>
                <a:sym typeface="Roboto Condensed Light"/>
              </a:defRPr>
            </a:lvl5pPr>
            <a:lvl6pPr indent="-419100" lvl="5" marL="2743200" rtl="0" algn="ctr">
              <a:spcBef>
                <a:spcPts val="900"/>
              </a:spcBef>
              <a:spcAft>
                <a:spcPts val="0"/>
              </a:spcAft>
              <a:buClr>
                <a:srgbClr val="FFFFFF"/>
              </a:buClr>
              <a:buSzPts val="3000"/>
              <a:buFont typeface="Roboto Condensed Light"/>
              <a:buChar char="•"/>
              <a:defRPr sz="3000">
                <a:solidFill>
                  <a:srgbClr val="FFFFFF"/>
                </a:solidFill>
                <a:latin typeface="Roboto Condensed Light"/>
                <a:ea typeface="Roboto Condensed Light"/>
                <a:cs typeface="Roboto Condensed Light"/>
                <a:sym typeface="Roboto Condensed Light"/>
              </a:defRPr>
            </a:lvl6pPr>
            <a:lvl7pPr indent="-419100" lvl="6" marL="3200400" rtl="0" algn="ctr">
              <a:spcBef>
                <a:spcPts val="300"/>
              </a:spcBef>
              <a:spcAft>
                <a:spcPts val="0"/>
              </a:spcAft>
              <a:buClr>
                <a:srgbClr val="FFFFFF"/>
              </a:buClr>
              <a:buSzPts val="3000"/>
              <a:buFont typeface="Roboto Condensed Light"/>
              <a:buChar char="•"/>
              <a:defRPr sz="3000">
                <a:solidFill>
                  <a:srgbClr val="FFFFFF"/>
                </a:solidFill>
                <a:latin typeface="Roboto Condensed Light"/>
                <a:ea typeface="Roboto Condensed Light"/>
                <a:cs typeface="Roboto Condensed Light"/>
                <a:sym typeface="Roboto Condensed Light"/>
              </a:defRPr>
            </a:lvl7pPr>
            <a:lvl8pPr indent="-419100" lvl="7" marL="3657600" rtl="0" algn="ctr">
              <a:spcBef>
                <a:spcPts val="300"/>
              </a:spcBef>
              <a:spcAft>
                <a:spcPts val="0"/>
              </a:spcAft>
              <a:buClr>
                <a:srgbClr val="FFFFFF"/>
              </a:buClr>
              <a:buSzPts val="3000"/>
              <a:buFont typeface="Roboto Condensed Light"/>
              <a:buChar char="•"/>
              <a:defRPr sz="3000">
                <a:solidFill>
                  <a:srgbClr val="FFFFFF"/>
                </a:solidFill>
                <a:latin typeface="Roboto Condensed Light"/>
                <a:ea typeface="Roboto Condensed Light"/>
                <a:cs typeface="Roboto Condensed Light"/>
                <a:sym typeface="Roboto Condensed Light"/>
              </a:defRPr>
            </a:lvl8pPr>
            <a:lvl9pPr indent="-419100" lvl="8" marL="4114800" rtl="0" algn="ctr">
              <a:spcBef>
                <a:spcPts val="300"/>
              </a:spcBef>
              <a:spcAft>
                <a:spcPts val="0"/>
              </a:spcAft>
              <a:buClr>
                <a:srgbClr val="FFFFFF"/>
              </a:buClr>
              <a:buSzPts val="3000"/>
              <a:buFont typeface="Roboto Condensed Light"/>
              <a:buChar char="•"/>
              <a:defRPr sz="3000">
                <a:solidFill>
                  <a:srgbClr val="FFFFFF"/>
                </a:solidFill>
                <a:latin typeface="Roboto Condensed Light"/>
                <a:ea typeface="Roboto Condensed Light"/>
                <a:cs typeface="Roboto Condensed Light"/>
                <a:sym typeface="Roboto Condensed Light"/>
              </a:defRPr>
            </a:lvl9pPr>
          </a:lstStyle>
          <a:p/>
        </p:txBody>
      </p:sp>
      <p:sp>
        <p:nvSpPr>
          <p:cNvPr id="201" name="Google Shape;201;p48"/>
          <p:cNvSpPr txBox="1"/>
          <p:nvPr/>
        </p:nvSpPr>
        <p:spPr>
          <a:xfrm>
            <a:off x="7918975" y="4782225"/>
            <a:ext cx="941100" cy="1404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de" sz="900">
                <a:solidFill>
                  <a:schemeClr val="lt2"/>
                </a:solidFill>
                <a:latin typeface="Roboto Condensed"/>
                <a:ea typeface="Roboto Condensed"/>
                <a:cs typeface="Roboto Condensed"/>
                <a:sym typeface="Roboto Condensed"/>
              </a:rPr>
              <a:t>© Viessmann Group</a:t>
            </a:r>
            <a:endParaRPr sz="900">
              <a:solidFill>
                <a:schemeClr val="lt2"/>
              </a:solidFill>
              <a:latin typeface="Roboto Condensed"/>
              <a:ea typeface="Roboto Condensed"/>
              <a:cs typeface="Roboto Condensed"/>
              <a:sym typeface="Roboto Condensed"/>
            </a:endParaRPr>
          </a:p>
        </p:txBody>
      </p:sp>
      <p:sp>
        <p:nvSpPr>
          <p:cNvPr id="202" name="Google Shape;202;p48"/>
          <p:cNvSpPr txBox="1"/>
          <p:nvPr>
            <p:ph idx="2" type="body"/>
          </p:nvPr>
        </p:nvSpPr>
        <p:spPr>
          <a:xfrm>
            <a:off x="288975" y="4782275"/>
            <a:ext cx="6431700" cy="140400"/>
          </a:xfrm>
          <a:prstGeom prst="rect">
            <a:avLst/>
          </a:prstGeom>
        </p:spPr>
        <p:txBody>
          <a:bodyPr anchorCtr="0" anchor="t" bIns="0" lIns="0" spcFirstLastPara="1" rIns="0" wrap="square" tIns="0">
            <a:noAutofit/>
          </a:bodyPr>
          <a:lstStyle>
            <a:lvl1pPr indent="-285750" lvl="0" marL="457200" rtl="0">
              <a:spcBef>
                <a:spcPts val="800"/>
              </a:spcBef>
              <a:spcAft>
                <a:spcPts val="0"/>
              </a:spcAft>
              <a:buClr>
                <a:schemeClr val="lt2"/>
              </a:buClr>
              <a:buSzPts val="900"/>
              <a:buFont typeface="Roboto Condensed Light"/>
              <a:buChar char="•"/>
              <a:defRPr sz="900">
                <a:solidFill>
                  <a:schemeClr val="lt2"/>
                </a:solidFill>
                <a:latin typeface="Roboto Condensed Light"/>
                <a:ea typeface="Roboto Condensed Light"/>
                <a:cs typeface="Roboto Condensed Light"/>
                <a:sym typeface="Roboto Condensed Light"/>
              </a:defRPr>
            </a:lvl1pPr>
            <a:lvl2pPr indent="-285750" lvl="1" marL="914400" rtl="0">
              <a:spcBef>
                <a:spcPts val="800"/>
              </a:spcBef>
              <a:spcAft>
                <a:spcPts val="0"/>
              </a:spcAft>
              <a:buClr>
                <a:schemeClr val="lt2"/>
              </a:buClr>
              <a:buSzPts val="900"/>
              <a:buFont typeface="Roboto Condensed Light"/>
              <a:buChar char="•"/>
              <a:defRPr sz="900">
                <a:solidFill>
                  <a:schemeClr val="lt2"/>
                </a:solidFill>
                <a:latin typeface="Roboto Condensed Light"/>
                <a:ea typeface="Roboto Condensed Light"/>
                <a:cs typeface="Roboto Condensed Light"/>
                <a:sym typeface="Roboto Condensed Light"/>
              </a:defRPr>
            </a:lvl2pPr>
            <a:lvl3pPr indent="-285750" lvl="2" marL="1371600" rtl="0">
              <a:spcBef>
                <a:spcPts val="800"/>
              </a:spcBef>
              <a:spcAft>
                <a:spcPts val="0"/>
              </a:spcAft>
              <a:buClr>
                <a:schemeClr val="lt2"/>
              </a:buClr>
              <a:buSzPts val="900"/>
              <a:buFont typeface="Roboto Condensed Light"/>
              <a:buChar char="•"/>
              <a:defRPr sz="900">
                <a:solidFill>
                  <a:schemeClr val="lt2"/>
                </a:solidFill>
                <a:latin typeface="Roboto Condensed Light"/>
                <a:ea typeface="Roboto Condensed Light"/>
                <a:cs typeface="Roboto Condensed Light"/>
                <a:sym typeface="Roboto Condensed Light"/>
              </a:defRPr>
            </a:lvl3pPr>
            <a:lvl4pPr indent="-285750" lvl="3" marL="1828800" rtl="0">
              <a:spcBef>
                <a:spcPts val="800"/>
              </a:spcBef>
              <a:spcAft>
                <a:spcPts val="0"/>
              </a:spcAft>
              <a:buClr>
                <a:schemeClr val="lt2"/>
              </a:buClr>
              <a:buSzPts val="900"/>
              <a:buFont typeface="Roboto Condensed Light"/>
              <a:buChar char="•"/>
              <a:defRPr sz="900">
                <a:solidFill>
                  <a:schemeClr val="lt2"/>
                </a:solidFill>
                <a:latin typeface="Roboto Condensed Light"/>
                <a:ea typeface="Roboto Condensed Light"/>
                <a:cs typeface="Roboto Condensed Light"/>
                <a:sym typeface="Roboto Condensed Light"/>
              </a:defRPr>
            </a:lvl4pPr>
            <a:lvl5pPr indent="-285750" lvl="4" marL="2286000" rtl="0">
              <a:spcBef>
                <a:spcPts val="800"/>
              </a:spcBef>
              <a:spcAft>
                <a:spcPts val="0"/>
              </a:spcAft>
              <a:buClr>
                <a:schemeClr val="lt2"/>
              </a:buClr>
              <a:buSzPts val="900"/>
              <a:buFont typeface="Roboto Condensed Light"/>
              <a:buChar char="•"/>
              <a:defRPr sz="900">
                <a:solidFill>
                  <a:schemeClr val="lt2"/>
                </a:solidFill>
                <a:latin typeface="Roboto Condensed Light"/>
                <a:ea typeface="Roboto Condensed Light"/>
                <a:cs typeface="Roboto Condensed Light"/>
                <a:sym typeface="Roboto Condensed Light"/>
              </a:defRPr>
            </a:lvl5pPr>
            <a:lvl6pPr indent="-285750" lvl="5" marL="2743200" rtl="0">
              <a:spcBef>
                <a:spcPts val="800"/>
              </a:spcBef>
              <a:spcAft>
                <a:spcPts val="0"/>
              </a:spcAft>
              <a:buClr>
                <a:schemeClr val="lt2"/>
              </a:buClr>
              <a:buSzPts val="900"/>
              <a:buFont typeface="Roboto Condensed Light"/>
              <a:buChar char="•"/>
              <a:defRPr sz="900">
                <a:solidFill>
                  <a:schemeClr val="lt2"/>
                </a:solidFill>
                <a:latin typeface="Roboto Condensed Light"/>
                <a:ea typeface="Roboto Condensed Light"/>
                <a:cs typeface="Roboto Condensed Light"/>
                <a:sym typeface="Roboto Condensed Light"/>
              </a:defRPr>
            </a:lvl6pPr>
            <a:lvl7pPr indent="-285750" lvl="6" marL="3200400" rtl="0">
              <a:spcBef>
                <a:spcPts val="800"/>
              </a:spcBef>
              <a:spcAft>
                <a:spcPts val="0"/>
              </a:spcAft>
              <a:buClr>
                <a:schemeClr val="lt2"/>
              </a:buClr>
              <a:buSzPts val="900"/>
              <a:buFont typeface="Roboto Condensed Light"/>
              <a:buChar char="•"/>
              <a:defRPr sz="900">
                <a:solidFill>
                  <a:schemeClr val="lt2"/>
                </a:solidFill>
                <a:latin typeface="Roboto Condensed Light"/>
                <a:ea typeface="Roboto Condensed Light"/>
                <a:cs typeface="Roboto Condensed Light"/>
                <a:sym typeface="Roboto Condensed Light"/>
              </a:defRPr>
            </a:lvl7pPr>
            <a:lvl8pPr indent="-285750" lvl="7" marL="3657600" rtl="0">
              <a:spcBef>
                <a:spcPts val="800"/>
              </a:spcBef>
              <a:spcAft>
                <a:spcPts val="0"/>
              </a:spcAft>
              <a:buClr>
                <a:schemeClr val="lt2"/>
              </a:buClr>
              <a:buSzPts val="900"/>
              <a:buFont typeface="Roboto Condensed Light"/>
              <a:buChar char="•"/>
              <a:defRPr sz="900">
                <a:solidFill>
                  <a:schemeClr val="lt2"/>
                </a:solidFill>
                <a:latin typeface="Roboto Condensed Light"/>
                <a:ea typeface="Roboto Condensed Light"/>
                <a:cs typeface="Roboto Condensed Light"/>
                <a:sym typeface="Roboto Condensed Light"/>
              </a:defRPr>
            </a:lvl8pPr>
            <a:lvl9pPr indent="-285750" lvl="8" marL="4114800" rtl="0">
              <a:spcBef>
                <a:spcPts val="800"/>
              </a:spcBef>
              <a:spcAft>
                <a:spcPts val="0"/>
              </a:spcAft>
              <a:buClr>
                <a:schemeClr val="lt2"/>
              </a:buClr>
              <a:buSzPts val="900"/>
              <a:buFont typeface="Roboto Condensed Light"/>
              <a:buChar char="•"/>
              <a:defRPr sz="900">
                <a:solidFill>
                  <a:schemeClr val="lt2"/>
                </a:solidFill>
                <a:latin typeface="Roboto Condensed Light"/>
                <a:ea typeface="Roboto Condensed Light"/>
                <a:cs typeface="Roboto Condensed Light"/>
                <a:sym typeface="Roboto Condensed Light"/>
              </a:defRPr>
            </a:lvl9pPr>
          </a:lstStyle>
          <a:p/>
        </p:txBody>
      </p:sp>
    </p:spTree>
  </p:cSld>
  <p:clrMapOvr>
    <a:masterClrMapping/>
  </p:clrMapOvr>
  <p:extLst>
    <p:ext uri="{DCECCB84-F9BA-43D5-87BE-67443E8EF086}">
      <p15:sldGuideLst>
        <p15:guide id="1" orient="horz" pos="227">
          <p15:clr>
            <a:srgbClr val="F9AD4C"/>
          </p15:clr>
        </p15:guide>
        <p15:guide id="2" pos="179">
          <p15:clr>
            <a:srgbClr val="F9AD4C"/>
          </p15:clr>
        </p15:guide>
        <p15:guide id="3" pos="5581">
          <p15:clr>
            <a:srgbClr val="FA7B17"/>
          </p15:clr>
        </p15:guide>
        <p15:guide id="4" orient="horz" pos="3013">
          <p15:clr>
            <a:srgbClr val="FA7B17"/>
          </p15:clr>
        </p15:guide>
        <p15:guide id="5" pos="2880">
          <p15:clr>
            <a:srgbClr val="FA7B17"/>
          </p15:clr>
        </p15:guide>
        <p15:guide id="6" pos="1529">
          <p15:clr>
            <a:srgbClr val="FA7B17"/>
          </p15:clr>
        </p15:guide>
        <p15:guide id="7" pos="4230">
          <p15:clr>
            <a:srgbClr val="FA7B17"/>
          </p15:clr>
        </p15:guide>
        <p15:guide id="8" pos="435">
          <p15:clr>
            <a:srgbClr val="FA7B17"/>
          </p15:clr>
        </p15:guide>
        <p15:guide id="9" pos="1797">
          <p15:clr>
            <a:srgbClr val="FA7B17"/>
          </p15:clr>
        </p15:guide>
        <p15:guide id="10" orient="horz" pos="573">
          <p15:clr>
            <a:srgbClr val="FA7B17"/>
          </p15:clr>
        </p15:guide>
        <p15:guide id="11" orient="horz" pos="919">
          <p15:clr>
            <a:srgbClr val="FA7B17"/>
          </p15:clr>
        </p15:guide>
        <p15:guide id="12" orient="horz" pos="1265">
          <p15:clr>
            <a:srgbClr val="FA7B17"/>
          </p15:clr>
        </p15:guide>
        <p15:guide id="13" orient="horz" pos="1612">
          <p15:clr>
            <a:srgbClr val="FA7B17"/>
          </p15:clr>
        </p15:guide>
        <p15:guide id="14" orient="horz" pos="1958">
          <p15:clr>
            <a:srgbClr val="FA7B17"/>
          </p15:clr>
        </p15:guide>
        <p15:guide id="15" orient="horz" pos="2304">
          <p15:clr>
            <a:srgbClr val="FA7B17"/>
          </p15:clr>
        </p15:guide>
        <p15:guide id="16" orient="horz" pos="2650">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rgbClr val="FFFFFF"/>
        </a:solidFill>
      </p:bgPr>
    </p:bg>
    <p:spTree>
      <p:nvGrpSpPr>
        <p:cNvPr id="207" name="Shape 207"/>
        <p:cNvGrpSpPr/>
        <p:nvPr/>
      </p:nvGrpSpPr>
      <p:grpSpPr>
        <a:xfrm>
          <a:off x="0" y="0"/>
          <a:ext cx="0" cy="0"/>
          <a:chOff x="0" y="0"/>
          <a:chExt cx="0" cy="0"/>
        </a:xfrm>
      </p:grpSpPr>
      <p:sp>
        <p:nvSpPr>
          <p:cNvPr id="208" name="Google Shape;208;p50"/>
          <p:cNvSpPr txBox="1"/>
          <p:nvPr>
            <p:ph type="title"/>
          </p:nvPr>
        </p:nvSpPr>
        <p:spPr>
          <a:xfrm>
            <a:off x="311700" y="445025"/>
            <a:ext cx="8520600" cy="57267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9" name="Google Shape;209;p50"/>
          <p:cNvSpPr txBox="1"/>
          <p:nvPr>
            <p:ph idx="1" type="body"/>
          </p:nvPr>
        </p:nvSpPr>
        <p:spPr>
          <a:xfrm>
            <a:off x="311700" y="1152475"/>
            <a:ext cx="8520600" cy="341631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0" name="Google Shape;210;p50"/>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1" name="Shape 211"/>
        <p:cNvGrpSpPr/>
        <p:nvPr/>
      </p:nvGrpSpPr>
      <p:grpSpPr>
        <a:xfrm>
          <a:off x="0" y="0"/>
          <a:ext cx="0" cy="0"/>
          <a:chOff x="0" y="0"/>
          <a:chExt cx="0" cy="0"/>
        </a:xfrm>
      </p:grpSpPr>
      <p:sp>
        <p:nvSpPr>
          <p:cNvPr id="212" name="Google Shape;212;p51"/>
          <p:cNvSpPr txBox="1"/>
          <p:nvPr>
            <p:ph type="ctrTitle"/>
          </p:nvPr>
        </p:nvSpPr>
        <p:spPr>
          <a:xfrm>
            <a:off x="311708" y="744575"/>
            <a:ext cx="8520600" cy="205254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13" name="Google Shape;213;p51"/>
          <p:cNvSpPr txBox="1"/>
          <p:nvPr>
            <p:ph idx="1" type="subTitle"/>
          </p:nvPr>
        </p:nvSpPr>
        <p:spPr>
          <a:xfrm>
            <a:off x="311700" y="2834125"/>
            <a:ext cx="8520600" cy="79272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4" name="Google Shape;214;p51"/>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5" name="Shape 215"/>
        <p:cNvGrpSpPr/>
        <p:nvPr/>
      </p:nvGrpSpPr>
      <p:grpSpPr>
        <a:xfrm>
          <a:off x="0" y="0"/>
          <a:ext cx="0" cy="0"/>
          <a:chOff x="0" y="0"/>
          <a:chExt cx="0" cy="0"/>
        </a:xfrm>
      </p:grpSpPr>
      <p:sp>
        <p:nvSpPr>
          <p:cNvPr id="216" name="Google Shape;216;p52"/>
          <p:cNvSpPr txBox="1"/>
          <p:nvPr>
            <p:ph type="title"/>
          </p:nvPr>
        </p:nvSpPr>
        <p:spPr>
          <a:xfrm>
            <a:off x="311700" y="2150850"/>
            <a:ext cx="8520600" cy="84186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7" name="Google Shape;217;p52"/>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8" name="Shape 218"/>
        <p:cNvGrpSpPr/>
        <p:nvPr/>
      </p:nvGrpSpPr>
      <p:grpSpPr>
        <a:xfrm>
          <a:off x="0" y="0"/>
          <a:ext cx="0" cy="0"/>
          <a:chOff x="0" y="0"/>
          <a:chExt cx="0" cy="0"/>
        </a:xfrm>
      </p:grpSpPr>
      <p:sp>
        <p:nvSpPr>
          <p:cNvPr id="219" name="Google Shape;219;p53"/>
          <p:cNvSpPr txBox="1"/>
          <p:nvPr>
            <p:ph type="title"/>
          </p:nvPr>
        </p:nvSpPr>
        <p:spPr>
          <a:xfrm>
            <a:off x="311700" y="445025"/>
            <a:ext cx="8520600" cy="57267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0" name="Google Shape;220;p53"/>
          <p:cNvSpPr txBox="1"/>
          <p:nvPr>
            <p:ph idx="1" type="body"/>
          </p:nvPr>
        </p:nvSpPr>
        <p:spPr>
          <a:xfrm>
            <a:off x="311700" y="1152475"/>
            <a:ext cx="3999900" cy="341631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1" name="Google Shape;221;p53"/>
          <p:cNvSpPr txBox="1"/>
          <p:nvPr>
            <p:ph idx="2" type="body"/>
          </p:nvPr>
        </p:nvSpPr>
        <p:spPr>
          <a:xfrm>
            <a:off x="4832400" y="1152475"/>
            <a:ext cx="3999900" cy="341631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2" name="Google Shape;222;p53"/>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3" name="Shape 223"/>
        <p:cNvGrpSpPr/>
        <p:nvPr/>
      </p:nvGrpSpPr>
      <p:grpSpPr>
        <a:xfrm>
          <a:off x="0" y="0"/>
          <a:ext cx="0" cy="0"/>
          <a:chOff x="0" y="0"/>
          <a:chExt cx="0" cy="0"/>
        </a:xfrm>
      </p:grpSpPr>
      <p:sp>
        <p:nvSpPr>
          <p:cNvPr id="224" name="Google Shape;224;p54"/>
          <p:cNvSpPr txBox="1"/>
          <p:nvPr>
            <p:ph type="title"/>
          </p:nvPr>
        </p:nvSpPr>
        <p:spPr>
          <a:xfrm>
            <a:off x="311700" y="445025"/>
            <a:ext cx="8520600" cy="57267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5" name="Google Shape;225;p54"/>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26" name="Shape 226"/>
        <p:cNvGrpSpPr/>
        <p:nvPr/>
      </p:nvGrpSpPr>
      <p:grpSpPr>
        <a:xfrm>
          <a:off x="0" y="0"/>
          <a:ext cx="0" cy="0"/>
          <a:chOff x="0" y="0"/>
          <a:chExt cx="0" cy="0"/>
        </a:xfrm>
      </p:grpSpPr>
      <p:sp>
        <p:nvSpPr>
          <p:cNvPr id="227" name="Google Shape;227;p55"/>
          <p:cNvSpPr txBox="1"/>
          <p:nvPr>
            <p:ph type="title"/>
          </p:nvPr>
        </p:nvSpPr>
        <p:spPr>
          <a:xfrm>
            <a:off x="311700" y="555600"/>
            <a:ext cx="2808000" cy="75573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28" name="Google Shape;228;p55"/>
          <p:cNvSpPr txBox="1"/>
          <p:nvPr>
            <p:ph idx="1" type="body"/>
          </p:nvPr>
        </p:nvSpPr>
        <p:spPr>
          <a:xfrm>
            <a:off x="311700" y="1389600"/>
            <a:ext cx="2808000" cy="317952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9" name="Google Shape;229;p55"/>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30" name="Shape 230"/>
        <p:cNvGrpSpPr/>
        <p:nvPr/>
      </p:nvGrpSpPr>
      <p:grpSpPr>
        <a:xfrm>
          <a:off x="0" y="0"/>
          <a:ext cx="0" cy="0"/>
          <a:chOff x="0" y="0"/>
          <a:chExt cx="0" cy="0"/>
        </a:xfrm>
      </p:grpSpPr>
      <p:sp>
        <p:nvSpPr>
          <p:cNvPr id="231" name="Google Shape;231;p56"/>
          <p:cNvSpPr txBox="1"/>
          <p:nvPr>
            <p:ph type="title"/>
          </p:nvPr>
        </p:nvSpPr>
        <p:spPr>
          <a:xfrm>
            <a:off x="490250" y="450150"/>
            <a:ext cx="6367800" cy="409077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32" name="Google Shape;232;p56"/>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33" name="Shape 233"/>
        <p:cNvGrpSpPr/>
        <p:nvPr/>
      </p:nvGrpSpPr>
      <p:grpSpPr>
        <a:xfrm>
          <a:off x="0" y="0"/>
          <a:ext cx="0" cy="0"/>
          <a:chOff x="0" y="0"/>
          <a:chExt cx="0" cy="0"/>
        </a:xfrm>
      </p:grpSpPr>
      <p:sp>
        <p:nvSpPr>
          <p:cNvPr id="234" name="Google Shape;234;p5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5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36" name="Google Shape;236;p57"/>
          <p:cNvSpPr txBox="1"/>
          <p:nvPr>
            <p:ph idx="1" type="subTitle"/>
          </p:nvPr>
        </p:nvSpPr>
        <p:spPr>
          <a:xfrm>
            <a:off x="265500" y="2803075"/>
            <a:ext cx="4045200" cy="123498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37" name="Google Shape;237;p57"/>
          <p:cNvSpPr txBox="1"/>
          <p:nvPr>
            <p:ph idx="2" type="body"/>
          </p:nvPr>
        </p:nvSpPr>
        <p:spPr>
          <a:xfrm>
            <a:off x="4939500" y="724075"/>
            <a:ext cx="3837000" cy="369522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38" name="Google Shape;238;p57"/>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39" name="Shape 239"/>
        <p:cNvGrpSpPr/>
        <p:nvPr/>
      </p:nvGrpSpPr>
      <p:grpSpPr>
        <a:xfrm>
          <a:off x="0" y="0"/>
          <a:ext cx="0" cy="0"/>
          <a:chOff x="0" y="0"/>
          <a:chExt cx="0" cy="0"/>
        </a:xfrm>
      </p:grpSpPr>
      <p:sp>
        <p:nvSpPr>
          <p:cNvPr id="240" name="Google Shape;240;p58"/>
          <p:cNvSpPr txBox="1"/>
          <p:nvPr>
            <p:ph idx="1" type="body"/>
          </p:nvPr>
        </p:nvSpPr>
        <p:spPr>
          <a:xfrm>
            <a:off x="311700" y="4230575"/>
            <a:ext cx="5998800" cy="60507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41" name="Google Shape;241;p58"/>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42" name="Shape 242"/>
        <p:cNvGrpSpPr/>
        <p:nvPr/>
      </p:nvGrpSpPr>
      <p:grpSpPr>
        <a:xfrm>
          <a:off x="0" y="0"/>
          <a:ext cx="0" cy="0"/>
          <a:chOff x="0" y="0"/>
          <a:chExt cx="0" cy="0"/>
        </a:xfrm>
      </p:grpSpPr>
      <p:sp>
        <p:nvSpPr>
          <p:cNvPr id="243" name="Google Shape;243;p59"/>
          <p:cNvSpPr txBox="1"/>
          <p:nvPr>
            <p:ph hasCustomPrompt="1" type="title"/>
          </p:nvPr>
        </p:nvSpPr>
        <p:spPr>
          <a:xfrm>
            <a:off x="311700" y="1106125"/>
            <a:ext cx="8520600" cy="196344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44" name="Google Shape;244;p59"/>
          <p:cNvSpPr txBox="1"/>
          <p:nvPr>
            <p:ph idx="1" type="body"/>
          </p:nvPr>
        </p:nvSpPr>
        <p:spPr>
          <a:xfrm>
            <a:off x="311700" y="3152225"/>
            <a:ext cx="8520600" cy="130086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45" name="Google Shape;245;p59"/>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46" name="Shape 246"/>
        <p:cNvGrpSpPr/>
        <p:nvPr/>
      </p:nvGrpSpPr>
      <p:grpSpPr>
        <a:xfrm>
          <a:off x="0" y="0"/>
          <a:ext cx="0" cy="0"/>
          <a:chOff x="0" y="0"/>
          <a:chExt cx="0" cy="0"/>
        </a:xfrm>
      </p:grpSpPr>
      <p:sp>
        <p:nvSpPr>
          <p:cNvPr id="247" name="Google Shape;247;p60"/>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2">
  <p:cSld name="TITLE_AND_BODY_7">
    <p:spTree>
      <p:nvGrpSpPr>
        <p:cNvPr id="248" name="Shape 248"/>
        <p:cNvGrpSpPr/>
        <p:nvPr/>
      </p:nvGrpSpPr>
      <p:grpSpPr>
        <a:xfrm>
          <a:off x="0" y="0"/>
          <a:ext cx="0" cy="0"/>
          <a:chOff x="0" y="0"/>
          <a:chExt cx="0" cy="0"/>
        </a:xfrm>
      </p:grpSpPr>
      <p:sp>
        <p:nvSpPr>
          <p:cNvPr id="249" name="Google Shape;249;p61"/>
          <p:cNvSpPr txBox="1"/>
          <p:nvPr>
            <p:ph type="title"/>
          </p:nvPr>
        </p:nvSpPr>
        <p:spPr>
          <a:xfrm>
            <a:off x="311700" y="445025"/>
            <a:ext cx="8520600" cy="57267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0" name="Google Shape;250;p61"/>
          <p:cNvSpPr txBox="1"/>
          <p:nvPr>
            <p:ph idx="1" type="body"/>
          </p:nvPr>
        </p:nvSpPr>
        <p:spPr>
          <a:xfrm>
            <a:off x="311700" y="1152475"/>
            <a:ext cx="8520600" cy="341631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1" name="Google Shape;251;p61"/>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_2">
  <p:cSld name="SECTION_HEADER_2">
    <p:spTree>
      <p:nvGrpSpPr>
        <p:cNvPr id="252" name="Shape 252"/>
        <p:cNvGrpSpPr/>
        <p:nvPr/>
      </p:nvGrpSpPr>
      <p:grpSpPr>
        <a:xfrm>
          <a:off x="0" y="0"/>
          <a:ext cx="0" cy="0"/>
          <a:chOff x="0" y="0"/>
          <a:chExt cx="0" cy="0"/>
        </a:xfrm>
      </p:grpSpPr>
      <p:sp>
        <p:nvSpPr>
          <p:cNvPr id="253" name="Google Shape;253;p62"/>
          <p:cNvSpPr txBox="1"/>
          <p:nvPr>
            <p:ph type="title"/>
          </p:nvPr>
        </p:nvSpPr>
        <p:spPr>
          <a:xfrm>
            <a:off x="311700" y="2150850"/>
            <a:ext cx="8520600" cy="84186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4" name="Google Shape;254;p62"/>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Textkorpus_complete white (if different backround is needed)">
  <p:cSld name="TITLE_AND_BODY_2">
    <p:spTree>
      <p:nvGrpSpPr>
        <p:cNvPr id="255" name="Shape 255"/>
        <p:cNvGrpSpPr/>
        <p:nvPr/>
      </p:nvGrpSpPr>
      <p:grpSpPr>
        <a:xfrm>
          <a:off x="0" y="0"/>
          <a:ext cx="0" cy="0"/>
          <a:chOff x="0" y="0"/>
          <a:chExt cx="0" cy="0"/>
        </a:xfrm>
      </p:grpSpPr>
      <p:sp>
        <p:nvSpPr>
          <p:cNvPr id="256" name="Google Shape;256;p63"/>
          <p:cNvSpPr txBox="1"/>
          <p:nvPr>
            <p:ph type="title"/>
          </p:nvPr>
        </p:nvSpPr>
        <p:spPr>
          <a:xfrm>
            <a:off x="311700" y="216425"/>
            <a:ext cx="8520600" cy="57267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Font typeface="Open Sans"/>
              <a:buNone/>
              <a:defRPr b="1">
                <a:solidFill>
                  <a:srgbClr val="FFFFFF"/>
                </a:solidFill>
                <a:latin typeface="Open Sans"/>
                <a:ea typeface="Open Sans"/>
                <a:cs typeface="Open Sans"/>
                <a:sym typeface="Open Sans"/>
              </a:defRPr>
            </a:lvl1pPr>
            <a:lvl2pPr lvl="1"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2pPr>
            <a:lvl3pPr lvl="2"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3pPr>
            <a:lvl4pPr lvl="3"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4pPr>
            <a:lvl5pPr lvl="4"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5pPr>
            <a:lvl6pPr lvl="5"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6pPr>
            <a:lvl7pPr lvl="6"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7pPr>
            <a:lvl8pPr lvl="7"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8pPr>
            <a:lvl9pPr lvl="8"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9pPr>
          </a:lstStyle>
          <a:p/>
        </p:txBody>
      </p:sp>
      <p:cxnSp>
        <p:nvCxnSpPr>
          <p:cNvPr id="257" name="Google Shape;257;p63"/>
          <p:cNvCxnSpPr/>
          <p:nvPr/>
        </p:nvCxnSpPr>
        <p:spPr>
          <a:xfrm>
            <a:off x="299850" y="4725180"/>
            <a:ext cx="8531700" cy="0"/>
          </a:xfrm>
          <a:prstGeom prst="straightConnector1">
            <a:avLst/>
          </a:prstGeom>
          <a:noFill/>
          <a:ln cap="flat" cmpd="sng" w="9525">
            <a:solidFill>
              <a:srgbClr val="FFFFFF"/>
            </a:solidFill>
            <a:prstDash val="solid"/>
            <a:round/>
            <a:headEnd len="sm" w="sm" type="none"/>
            <a:tailEnd len="sm" w="sm" type="none"/>
          </a:ln>
        </p:spPr>
      </p:cxnSp>
      <p:sp>
        <p:nvSpPr>
          <p:cNvPr id="258" name="Google Shape;258;p63"/>
          <p:cNvSpPr txBox="1"/>
          <p:nvPr>
            <p:ph idx="1" type="subTitle"/>
          </p:nvPr>
        </p:nvSpPr>
        <p:spPr>
          <a:xfrm>
            <a:off x="322800" y="712925"/>
            <a:ext cx="8520600" cy="47574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1pPr>
            <a:lvl2pPr lvl="1"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2pPr>
            <a:lvl3pPr lvl="2"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3pPr>
            <a:lvl4pPr lvl="3"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4pPr>
            <a:lvl5pPr lvl="4"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5pPr>
            <a:lvl6pPr lvl="5"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6pPr>
            <a:lvl7pPr lvl="6"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7pPr>
            <a:lvl8pPr lvl="7"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8pPr>
            <a:lvl9pPr lvl="8"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9pPr>
          </a:lstStyle>
          <a:p/>
        </p:txBody>
      </p:sp>
      <p:sp>
        <p:nvSpPr>
          <p:cNvPr id="259" name="Google Shape;259;p63"/>
          <p:cNvSpPr txBox="1"/>
          <p:nvPr>
            <p:ph idx="12" type="sldNum"/>
          </p:nvPr>
        </p:nvSpPr>
        <p:spPr>
          <a:xfrm>
            <a:off x="8251984" y="4749851"/>
            <a:ext cx="548700" cy="39366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
              <a:t>‹#›</a:t>
            </a:fld>
            <a:endParaRPr/>
          </a:p>
        </p:txBody>
      </p:sp>
      <p:pic>
        <p:nvPicPr>
          <p:cNvPr id="260" name="Google Shape;260;p63"/>
          <p:cNvPicPr preferRelativeResize="0"/>
          <p:nvPr/>
        </p:nvPicPr>
        <p:blipFill rotWithShape="1">
          <a:blip r:embed="rId2">
            <a:alphaModFix/>
          </a:blip>
          <a:srcRect b="0" l="0" r="0" t="0"/>
          <a:stretch/>
        </p:blipFill>
        <p:spPr>
          <a:xfrm>
            <a:off x="232150" y="4820448"/>
            <a:ext cx="917798" cy="22511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Textkorpus_complete white (if different backround is needed) 1">
  <p:cSld name="TITLE_AND_BODY_2_1">
    <p:spTree>
      <p:nvGrpSpPr>
        <p:cNvPr id="261" name="Shape 261"/>
        <p:cNvGrpSpPr/>
        <p:nvPr/>
      </p:nvGrpSpPr>
      <p:grpSpPr>
        <a:xfrm>
          <a:off x="0" y="0"/>
          <a:ext cx="0" cy="0"/>
          <a:chOff x="0" y="0"/>
          <a:chExt cx="0" cy="0"/>
        </a:xfrm>
      </p:grpSpPr>
      <p:sp>
        <p:nvSpPr>
          <p:cNvPr id="262" name="Google Shape;262;p64"/>
          <p:cNvSpPr txBox="1"/>
          <p:nvPr>
            <p:ph type="title"/>
          </p:nvPr>
        </p:nvSpPr>
        <p:spPr>
          <a:xfrm>
            <a:off x="311700" y="216425"/>
            <a:ext cx="8520600" cy="57267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Font typeface="Open Sans"/>
              <a:buNone/>
              <a:defRPr b="1">
                <a:solidFill>
                  <a:srgbClr val="FFFFFF"/>
                </a:solidFill>
                <a:latin typeface="Open Sans"/>
                <a:ea typeface="Open Sans"/>
                <a:cs typeface="Open Sans"/>
                <a:sym typeface="Open Sans"/>
              </a:defRPr>
            </a:lvl1pPr>
            <a:lvl2pPr lvl="1"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2pPr>
            <a:lvl3pPr lvl="2"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3pPr>
            <a:lvl4pPr lvl="3"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4pPr>
            <a:lvl5pPr lvl="4"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5pPr>
            <a:lvl6pPr lvl="5"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6pPr>
            <a:lvl7pPr lvl="6"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7pPr>
            <a:lvl8pPr lvl="7"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8pPr>
            <a:lvl9pPr lvl="8" algn="l">
              <a:lnSpc>
                <a:spcPct val="100000"/>
              </a:lnSpc>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9pPr>
          </a:lstStyle>
          <a:p/>
        </p:txBody>
      </p:sp>
      <p:cxnSp>
        <p:nvCxnSpPr>
          <p:cNvPr id="263" name="Google Shape;263;p64"/>
          <p:cNvCxnSpPr/>
          <p:nvPr/>
        </p:nvCxnSpPr>
        <p:spPr>
          <a:xfrm>
            <a:off x="299850" y="4725180"/>
            <a:ext cx="8531700" cy="0"/>
          </a:xfrm>
          <a:prstGeom prst="straightConnector1">
            <a:avLst/>
          </a:prstGeom>
          <a:noFill/>
          <a:ln cap="flat" cmpd="sng" w="9525">
            <a:solidFill>
              <a:srgbClr val="FFFFFF"/>
            </a:solidFill>
            <a:prstDash val="solid"/>
            <a:round/>
            <a:headEnd len="sm" w="sm" type="none"/>
            <a:tailEnd len="sm" w="sm" type="none"/>
          </a:ln>
        </p:spPr>
      </p:cxnSp>
      <p:sp>
        <p:nvSpPr>
          <p:cNvPr id="264" name="Google Shape;264;p64"/>
          <p:cNvSpPr txBox="1"/>
          <p:nvPr>
            <p:ph idx="1" type="subTitle"/>
          </p:nvPr>
        </p:nvSpPr>
        <p:spPr>
          <a:xfrm>
            <a:off x="322800" y="712925"/>
            <a:ext cx="8520600" cy="47574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1pPr>
            <a:lvl2pPr lvl="1"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2pPr>
            <a:lvl3pPr lvl="2"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3pPr>
            <a:lvl4pPr lvl="3"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4pPr>
            <a:lvl5pPr lvl="4"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5pPr>
            <a:lvl6pPr lvl="5"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6pPr>
            <a:lvl7pPr lvl="6"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7pPr>
            <a:lvl8pPr lvl="7"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8pPr>
            <a:lvl9pPr lvl="8" algn="l">
              <a:lnSpc>
                <a:spcPct val="100000"/>
              </a:lnSpc>
              <a:spcBef>
                <a:spcPts val="0"/>
              </a:spcBef>
              <a:spcAft>
                <a:spcPts val="0"/>
              </a:spcAft>
              <a:buClr>
                <a:srgbClr val="FFFFFF"/>
              </a:buClr>
              <a:buSzPts val="2100"/>
              <a:buFont typeface="Open Sans"/>
              <a:buNone/>
              <a:defRPr sz="2100">
                <a:solidFill>
                  <a:srgbClr val="FFFFFF"/>
                </a:solidFill>
                <a:latin typeface="Open Sans"/>
                <a:ea typeface="Open Sans"/>
                <a:cs typeface="Open Sans"/>
                <a:sym typeface="Open Sans"/>
              </a:defRPr>
            </a:lvl9pPr>
          </a:lstStyle>
          <a:p/>
        </p:txBody>
      </p:sp>
      <p:sp>
        <p:nvSpPr>
          <p:cNvPr id="265" name="Google Shape;265;p64"/>
          <p:cNvSpPr txBox="1"/>
          <p:nvPr>
            <p:ph idx="12" type="sldNum"/>
          </p:nvPr>
        </p:nvSpPr>
        <p:spPr>
          <a:xfrm>
            <a:off x="8251984" y="4749851"/>
            <a:ext cx="548700" cy="39366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
              <a:t>‹#›</a:t>
            </a:fld>
            <a:endParaRPr/>
          </a:p>
        </p:txBody>
      </p:sp>
      <p:pic>
        <p:nvPicPr>
          <p:cNvPr id="266" name="Google Shape;266;p64"/>
          <p:cNvPicPr preferRelativeResize="0"/>
          <p:nvPr/>
        </p:nvPicPr>
        <p:blipFill rotWithShape="1">
          <a:blip r:embed="rId2">
            <a:alphaModFix/>
          </a:blip>
          <a:srcRect b="0" l="0" r="0" t="0"/>
          <a:stretch/>
        </p:blipFill>
        <p:spPr>
          <a:xfrm>
            <a:off x="232150" y="4820449"/>
            <a:ext cx="917795" cy="22511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67" name="Shape 267"/>
        <p:cNvGrpSpPr/>
        <p:nvPr/>
      </p:nvGrpSpPr>
      <p:grpSpPr>
        <a:xfrm>
          <a:off x="0" y="0"/>
          <a:ext cx="0" cy="0"/>
          <a:chOff x="0" y="0"/>
          <a:chExt cx="0" cy="0"/>
        </a:xfrm>
      </p:grpSpPr>
      <p:sp>
        <p:nvSpPr>
          <p:cNvPr id="268" name="Google Shape;268;p65"/>
          <p:cNvSpPr txBox="1"/>
          <p:nvPr>
            <p:ph type="title"/>
          </p:nvPr>
        </p:nvSpPr>
        <p:spPr>
          <a:xfrm>
            <a:off x="628650" y="273844"/>
            <a:ext cx="7886700" cy="994140"/>
          </a:xfrm>
          <a:prstGeom prst="rect">
            <a:avLst/>
          </a:prstGeom>
          <a:noFill/>
          <a:ln>
            <a:noFill/>
          </a:ln>
        </p:spPr>
        <p:txBody>
          <a:bodyPr anchorCtr="0" anchor="ctr" bIns="34275" lIns="34275" spcFirstLastPara="1" rIns="34275" wrap="square" tIns="3427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269" name="Google Shape;269;p65"/>
          <p:cNvSpPr txBox="1"/>
          <p:nvPr>
            <p:ph idx="1" type="body"/>
          </p:nvPr>
        </p:nvSpPr>
        <p:spPr>
          <a:xfrm>
            <a:off x="628650" y="1369219"/>
            <a:ext cx="7886700" cy="3263490"/>
          </a:xfrm>
          <a:prstGeom prst="rect">
            <a:avLst/>
          </a:prstGeom>
          <a:noFill/>
          <a:ln>
            <a:noFill/>
          </a:ln>
        </p:spPr>
        <p:txBody>
          <a:bodyPr anchorCtr="0" anchor="t" bIns="34275" lIns="34275" spcFirstLastPara="1" rIns="34275" wrap="square" tIns="34275">
            <a:noAutofit/>
          </a:bodyPr>
          <a:lstStyle>
            <a:lvl1pPr indent="-361950" lvl="0" marL="4572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270" name="Google Shape;270;p65"/>
          <p:cNvSpPr txBox="1"/>
          <p:nvPr>
            <p:ph idx="12" type="sldNum"/>
          </p:nvPr>
        </p:nvSpPr>
        <p:spPr>
          <a:xfrm>
            <a:off x="8317363" y="4803219"/>
            <a:ext cx="198000" cy="201960"/>
          </a:xfrm>
          <a:prstGeom prst="rect">
            <a:avLst/>
          </a:prstGeom>
          <a:noFill/>
          <a:ln>
            <a:noFill/>
          </a:ln>
        </p:spPr>
        <p:txBody>
          <a:bodyPr anchorCtr="0" anchor="ctr" bIns="34275" lIns="34275" spcFirstLastPara="1" rIns="342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3">
  <p:cSld name="TITLE_5">
    <p:spTree>
      <p:nvGrpSpPr>
        <p:cNvPr id="271" name="Shape 271"/>
        <p:cNvGrpSpPr/>
        <p:nvPr/>
      </p:nvGrpSpPr>
      <p:grpSpPr>
        <a:xfrm>
          <a:off x="0" y="0"/>
          <a:ext cx="0" cy="0"/>
          <a:chOff x="0" y="0"/>
          <a:chExt cx="0" cy="0"/>
        </a:xfrm>
      </p:grpSpPr>
      <p:sp>
        <p:nvSpPr>
          <p:cNvPr id="272" name="Google Shape;272;p66"/>
          <p:cNvSpPr txBox="1"/>
          <p:nvPr>
            <p:ph type="ctrTitle"/>
          </p:nvPr>
        </p:nvSpPr>
        <p:spPr>
          <a:xfrm>
            <a:off x="311708" y="744575"/>
            <a:ext cx="8520600" cy="205254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73" name="Google Shape;273;p66"/>
          <p:cNvSpPr txBox="1"/>
          <p:nvPr>
            <p:ph idx="1" type="subTitle"/>
          </p:nvPr>
        </p:nvSpPr>
        <p:spPr>
          <a:xfrm>
            <a:off x="311700" y="2834125"/>
            <a:ext cx="8520600" cy="79272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74" name="Google Shape;274;p66"/>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_1">
  <p:cSld name="TITLE_AND_BODY_1">
    <p:bg>
      <p:bgPr>
        <a:solidFill>
          <a:srgbClr val="00A4FD"/>
        </a:solidFill>
      </p:bgPr>
    </p:bg>
    <p:spTree>
      <p:nvGrpSpPr>
        <p:cNvPr id="275" name="Shape 275"/>
        <p:cNvGrpSpPr/>
        <p:nvPr/>
      </p:nvGrpSpPr>
      <p:grpSpPr>
        <a:xfrm>
          <a:off x="0" y="0"/>
          <a:ext cx="0" cy="0"/>
          <a:chOff x="0" y="0"/>
          <a:chExt cx="0" cy="0"/>
        </a:xfrm>
      </p:grpSpPr>
      <p:sp>
        <p:nvSpPr>
          <p:cNvPr id="276" name="Google Shape;276;p67"/>
          <p:cNvSpPr txBox="1"/>
          <p:nvPr>
            <p:ph type="title"/>
          </p:nvPr>
        </p:nvSpPr>
        <p:spPr>
          <a:xfrm>
            <a:off x="311699" y="216425"/>
            <a:ext cx="8520600" cy="572670"/>
          </a:xfrm>
          <a:prstGeom prst="rect">
            <a:avLst/>
          </a:prstGeom>
          <a:noFill/>
          <a:ln>
            <a:noFill/>
          </a:ln>
        </p:spPr>
        <p:txBody>
          <a:bodyPr anchorCtr="0" anchor="t" bIns="83800" lIns="83800" spcFirstLastPara="1" rIns="83800" wrap="square" tIns="83800">
            <a:noAutofit/>
          </a:bodyPr>
          <a:lstStyle>
            <a:lvl1pPr lvl="0" marR="0" algn="l">
              <a:lnSpc>
                <a:spcPct val="100000"/>
              </a:lnSpc>
              <a:spcBef>
                <a:spcPts val="0"/>
              </a:spcBef>
              <a:spcAft>
                <a:spcPts val="0"/>
              </a:spcAft>
              <a:buClr>
                <a:srgbClr val="FFFFFF"/>
              </a:buClr>
              <a:buSzPts val="2400"/>
              <a:buFont typeface="Open Sans"/>
              <a:buNone/>
              <a:defRPr b="1" i="0" sz="2400" u="none" cap="none" strike="noStrike">
                <a:solidFill>
                  <a:srgbClr val="FFFFFF"/>
                </a:solidFill>
                <a:latin typeface="Open Sans"/>
                <a:ea typeface="Open Sans"/>
                <a:cs typeface="Open Sans"/>
                <a:sym typeface="Open Sans"/>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277" name="Google Shape;277;p67"/>
          <p:cNvSpPr txBox="1"/>
          <p:nvPr>
            <p:ph idx="1" type="body"/>
          </p:nvPr>
        </p:nvSpPr>
        <p:spPr>
          <a:xfrm>
            <a:off x="311699" y="1279325"/>
            <a:ext cx="8520600" cy="3289410"/>
          </a:xfrm>
          <a:prstGeom prst="rect">
            <a:avLst/>
          </a:prstGeom>
          <a:noFill/>
          <a:ln>
            <a:noFill/>
          </a:ln>
        </p:spPr>
        <p:txBody>
          <a:bodyPr anchorCtr="0" anchor="t" bIns="83800" lIns="83800" spcFirstLastPara="1" rIns="83800" wrap="square" tIns="83800">
            <a:noAutofit/>
          </a:bodyPr>
          <a:lstStyle>
            <a:lvl1pPr indent="-323850" lvl="0" marL="457200" marR="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1pPr>
            <a:lvl2pPr indent="-323850" lvl="1" marL="914400" marR="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2pPr>
            <a:lvl3pPr indent="-323850" lvl="2" marL="1371600" marR="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3pPr>
            <a:lvl4pPr indent="-323850" lvl="3" marL="1828800" marR="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4pPr>
            <a:lvl5pPr indent="-323850" lvl="4" marL="2286000" marR="0" algn="l">
              <a:lnSpc>
                <a:spcPct val="115000"/>
              </a:lnSpc>
              <a:spcBef>
                <a:spcPts val="0"/>
              </a:spcBef>
              <a:spcAft>
                <a:spcPts val="0"/>
              </a:spcAft>
              <a:buClr>
                <a:srgbClr val="FFFFFF"/>
              </a:buClr>
              <a:buSzPts val="1500"/>
              <a:buFont typeface="Helvetica Neue"/>
              <a:buChar char="○"/>
              <a:defRPr b="0" i="0" sz="1500" u="none" cap="none" strike="noStrike">
                <a:solidFill>
                  <a:srgbClr val="FFFFFF"/>
                </a:solidFill>
                <a:latin typeface="Open Sans"/>
                <a:ea typeface="Open Sans"/>
                <a:cs typeface="Open Sans"/>
                <a:sym typeface="Open Sans"/>
              </a:defRPr>
            </a:lvl5pPr>
            <a:lvl6pPr indent="-361950" lvl="5" marL="27432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cxnSp>
        <p:nvCxnSpPr>
          <p:cNvPr id="278" name="Google Shape;278;p67"/>
          <p:cNvCxnSpPr/>
          <p:nvPr/>
        </p:nvCxnSpPr>
        <p:spPr>
          <a:xfrm>
            <a:off x="299849" y="4725181"/>
            <a:ext cx="8531700" cy="0"/>
          </a:xfrm>
          <a:prstGeom prst="straightConnector1">
            <a:avLst/>
          </a:prstGeom>
          <a:noFill/>
          <a:ln cap="flat" cmpd="sng" w="12700">
            <a:solidFill>
              <a:srgbClr val="FFFFFF"/>
            </a:solidFill>
            <a:prstDash val="solid"/>
            <a:round/>
            <a:headEnd len="sm" w="sm" type="none"/>
            <a:tailEnd len="sm" w="sm" type="none"/>
          </a:ln>
        </p:spPr>
      </p:cxnSp>
      <p:pic>
        <p:nvPicPr>
          <p:cNvPr descr="Google Shape;25;p4" id="279" name="Google Shape;279;p67"/>
          <p:cNvPicPr preferRelativeResize="0"/>
          <p:nvPr/>
        </p:nvPicPr>
        <p:blipFill rotWithShape="1">
          <a:blip r:embed="rId2">
            <a:alphaModFix/>
          </a:blip>
          <a:srcRect b="0" l="0" r="0" t="0"/>
          <a:stretch/>
        </p:blipFill>
        <p:spPr>
          <a:xfrm>
            <a:off x="232148" y="4820448"/>
            <a:ext cx="688348" cy="168835"/>
          </a:xfrm>
          <a:prstGeom prst="rect">
            <a:avLst/>
          </a:prstGeom>
          <a:noFill/>
          <a:ln>
            <a:noFill/>
          </a:ln>
        </p:spPr>
      </p:pic>
      <p:sp>
        <p:nvSpPr>
          <p:cNvPr id="280" name="Google Shape;280;p67"/>
          <p:cNvSpPr txBox="1"/>
          <p:nvPr>
            <p:ph idx="12" type="sldNum"/>
          </p:nvPr>
        </p:nvSpPr>
        <p:spPr>
          <a:xfrm>
            <a:off x="8496423" y="4749850"/>
            <a:ext cx="304200" cy="300780"/>
          </a:xfrm>
          <a:prstGeom prst="rect">
            <a:avLst/>
          </a:prstGeom>
          <a:noFill/>
          <a:ln>
            <a:noFill/>
          </a:ln>
        </p:spPr>
        <p:txBody>
          <a:bodyPr anchorCtr="0" anchor="t" bIns="83800" lIns="83800" spcFirstLastPara="1" rIns="83800" wrap="square" tIns="83800">
            <a:noAutofit/>
          </a:bodyPr>
          <a:lstStyle>
            <a:lvl1pPr indent="0" lvl="0" marL="0" marR="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1pPr>
            <a:lvl2pPr indent="0" lvl="1" marL="0" marR="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2pPr>
            <a:lvl3pPr indent="0" lvl="2" marL="0" marR="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3pPr>
            <a:lvl4pPr indent="0" lvl="3" marL="0" marR="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4pPr>
            <a:lvl5pPr indent="0" lvl="4" marL="0" marR="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5pPr>
            <a:lvl6pPr indent="0" lvl="5" marL="0" marR="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6pPr>
            <a:lvl7pPr indent="0" lvl="6" marL="0" marR="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7pPr>
            <a:lvl8pPr indent="0" lvl="7" marL="0" marR="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8pPr>
            <a:lvl9pPr indent="0" lvl="8" marL="0" marR="0" algn="r">
              <a:lnSpc>
                <a:spcPct val="100000"/>
              </a:lnSpc>
              <a:spcBef>
                <a:spcPts val="0"/>
              </a:spcBef>
              <a:spcAft>
                <a:spcPts val="0"/>
              </a:spcAft>
              <a:buClr>
                <a:srgbClr val="FFFFFF"/>
              </a:buClr>
              <a:buSzPts val="900"/>
              <a:buFont typeface="Open Sans"/>
              <a:buNone/>
              <a:defRPr b="0" i="0" sz="900" u="none" cap="none" strike="noStrike">
                <a:solidFill>
                  <a:srgbClr val="FFFFF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
              <a:t>‹#›</a:t>
            </a:fld>
            <a:endParaRPr>
              <a:solidFill>
                <a:srgbClr val="888888"/>
              </a:solidFill>
              <a:latin typeface="Calibri"/>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2">
    <p:spTree>
      <p:nvGrpSpPr>
        <p:cNvPr id="281" name="Shape 281"/>
        <p:cNvGrpSpPr/>
        <p:nvPr/>
      </p:nvGrpSpPr>
      <p:grpSpPr>
        <a:xfrm>
          <a:off x="0" y="0"/>
          <a:ext cx="0" cy="0"/>
          <a:chOff x="0" y="0"/>
          <a:chExt cx="0" cy="0"/>
        </a:xfrm>
      </p:grpSpPr>
      <p:sp>
        <p:nvSpPr>
          <p:cNvPr id="282" name="Google Shape;282;p68"/>
          <p:cNvSpPr txBox="1"/>
          <p:nvPr>
            <p:ph type="ctrTitle"/>
          </p:nvPr>
        </p:nvSpPr>
        <p:spPr>
          <a:xfrm>
            <a:off x="311708" y="744575"/>
            <a:ext cx="8520600" cy="205254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3" name="Google Shape;283;p68"/>
          <p:cNvSpPr txBox="1"/>
          <p:nvPr>
            <p:ph idx="1" type="subTitle"/>
          </p:nvPr>
        </p:nvSpPr>
        <p:spPr>
          <a:xfrm>
            <a:off x="311700" y="2834125"/>
            <a:ext cx="8520600" cy="79272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84" name="Google Shape;284;p68"/>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89" name="Shape 289"/>
        <p:cNvGrpSpPr/>
        <p:nvPr/>
      </p:nvGrpSpPr>
      <p:grpSpPr>
        <a:xfrm>
          <a:off x="0" y="0"/>
          <a:ext cx="0" cy="0"/>
          <a:chOff x="0" y="0"/>
          <a:chExt cx="0" cy="0"/>
        </a:xfrm>
      </p:grpSpPr>
      <p:sp>
        <p:nvSpPr>
          <p:cNvPr id="290" name="Google Shape;290;p7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91" name="Google Shape;291;p7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92" name="Google Shape;292;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93" name="Shape 293"/>
        <p:cNvGrpSpPr/>
        <p:nvPr/>
      </p:nvGrpSpPr>
      <p:grpSpPr>
        <a:xfrm>
          <a:off x="0" y="0"/>
          <a:ext cx="0" cy="0"/>
          <a:chOff x="0" y="0"/>
          <a:chExt cx="0" cy="0"/>
        </a:xfrm>
      </p:grpSpPr>
      <p:sp>
        <p:nvSpPr>
          <p:cNvPr id="294" name="Google Shape;294;p7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95" name="Google Shape;295;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96" name="Shape 296"/>
        <p:cNvGrpSpPr/>
        <p:nvPr/>
      </p:nvGrpSpPr>
      <p:grpSpPr>
        <a:xfrm>
          <a:off x="0" y="0"/>
          <a:ext cx="0" cy="0"/>
          <a:chOff x="0" y="0"/>
          <a:chExt cx="0" cy="0"/>
        </a:xfrm>
      </p:grpSpPr>
      <p:sp>
        <p:nvSpPr>
          <p:cNvPr id="297" name="Google Shape;297;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8" name="Google Shape;298;p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9" name="Google Shape;299;p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0" name="Shape 300"/>
        <p:cNvGrpSpPr/>
        <p:nvPr/>
      </p:nvGrpSpPr>
      <p:grpSpPr>
        <a:xfrm>
          <a:off x="0" y="0"/>
          <a:ext cx="0" cy="0"/>
          <a:chOff x="0" y="0"/>
          <a:chExt cx="0" cy="0"/>
        </a:xfrm>
      </p:grpSpPr>
      <p:sp>
        <p:nvSpPr>
          <p:cNvPr id="301" name="Google Shape;301;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2" name="Google Shape;302;p7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3" name="Google Shape;303;p7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4" name="Google Shape;304;p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5" name="Shape 305"/>
        <p:cNvGrpSpPr/>
        <p:nvPr/>
      </p:nvGrpSpPr>
      <p:grpSpPr>
        <a:xfrm>
          <a:off x="0" y="0"/>
          <a:ext cx="0" cy="0"/>
          <a:chOff x="0" y="0"/>
          <a:chExt cx="0" cy="0"/>
        </a:xfrm>
      </p:grpSpPr>
      <p:sp>
        <p:nvSpPr>
          <p:cNvPr id="306" name="Google Shape;306;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7" name="Google Shape;307;p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8" name="Shape 308"/>
        <p:cNvGrpSpPr/>
        <p:nvPr/>
      </p:nvGrpSpPr>
      <p:grpSpPr>
        <a:xfrm>
          <a:off x="0" y="0"/>
          <a:ext cx="0" cy="0"/>
          <a:chOff x="0" y="0"/>
          <a:chExt cx="0" cy="0"/>
        </a:xfrm>
      </p:grpSpPr>
      <p:sp>
        <p:nvSpPr>
          <p:cNvPr id="309" name="Google Shape;309;p7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0" name="Google Shape;310;p7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1" name="Google Shape;311;p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12" name="Shape 312"/>
        <p:cNvGrpSpPr/>
        <p:nvPr/>
      </p:nvGrpSpPr>
      <p:grpSpPr>
        <a:xfrm>
          <a:off x="0" y="0"/>
          <a:ext cx="0" cy="0"/>
          <a:chOff x="0" y="0"/>
          <a:chExt cx="0" cy="0"/>
        </a:xfrm>
      </p:grpSpPr>
      <p:sp>
        <p:nvSpPr>
          <p:cNvPr id="313" name="Google Shape;313;p7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14" name="Google Shape;314;p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15" name="Shape 315"/>
        <p:cNvGrpSpPr/>
        <p:nvPr/>
      </p:nvGrpSpPr>
      <p:grpSpPr>
        <a:xfrm>
          <a:off x="0" y="0"/>
          <a:ext cx="0" cy="0"/>
          <a:chOff x="0" y="0"/>
          <a:chExt cx="0" cy="0"/>
        </a:xfrm>
      </p:grpSpPr>
      <p:sp>
        <p:nvSpPr>
          <p:cNvPr id="316" name="Google Shape;316;p7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18" name="Google Shape;318;p7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19" name="Google Shape;319;p7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20" name="Google Shape;320;p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21" name="Shape 321"/>
        <p:cNvGrpSpPr/>
        <p:nvPr/>
      </p:nvGrpSpPr>
      <p:grpSpPr>
        <a:xfrm>
          <a:off x="0" y="0"/>
          <a:ext cx="0" cy="0"/>
          <a:chOff x="0" y="0"/>
          <a:chExt cx="0" cy="0"/>
        </a:xfrm>
      </p:grpSpPr>
      <p:sp>
        <p:nvSpPr>
          <p:cNvPr id="322" name="Google Shape;322;p7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323" name="Google Shape;323;p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324" name="Shape 324"/>
        <p:cNvGrpSpPr/>
        <p:nvPr/>
      </p:nvGrpSpPr>
      <p:grpSpPr>
        <a:xfrm>
          <a:off x="0" y="0"/>
          <a:ext cx="0" cy="0"/>
          <a:chOff x="0" y="0"/>
          <a:chExt cx="0" cy="0"/>
        </a:xfrm>
      </p:grpSpPr>
      <p:sp>
        <p:nvSpPr>
          <p:cNvPr id="325" name="Google Shape;325;p7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26" name="Google Shape;326;p79"/>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327" name="Google Shape;327;p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8" name="Shape 328"/>
        <p:cNvGrpSpPr/>
        <p:nvPr/>
      </p:nvGrpSpPr>
      <p:grpSpPr>
        <a:xfrm>
          <a:off x="0" y="0"/>
          <a:ext cx="0" cy="0"/>
          <a:chOff x="0" y="0"/>
          <a:chExt cx="0" cy="0"/>
        </a:xfrm>
      </p:grpSpPr>
      <p:sp>
        <p:nvSpPr>
          <p:cNvPr id="329" name="Google Shape;329;p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Textkorpus_white">
  <p:cSld name="TITLE_AND_BODY_1">
    <p:spTree>
      <p:nvGrpSpPr>
        <p:cNvPr id="330" name="Shape 330"/>
        <p:cNvGrpSpPr/>
        <p:nvPr/>
      </p:nvGrpSpPr>
      <p:grpSpPr>
        <a:xfrm>
          <a:off x="0" y="0"/>
          <a:ext cx="0" cy="0"/>
          <a:chOff x="0" y="0"/>
          <a:chExt cx="0" cy="0"/>
        </a:xfrm>
      </p:grpSpPr>
      <p:sp>
        <p:nvSpPr>
          <p:cNvPr id="331" name="Google Shape;331;p8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A4FD"/>
              </a:buClr>
              <a:buSzPts val="2800"/>
              <a:buFont typeface="Open Sans"/>
              <a:buNone/>
              <a:defRPr b="1">
                <a:solidFill>
                  <a:srgbClr val="00A4FD"/>
                </a:solidFill>
                <a:latin typeface="Open Sans"/>
                <a:ea typeface="Open Sans"/>
                <a:cs typeface="Open Sans"/>
                <a:sym typeface="Open Sans"/>
              </a:defRPr>
            </a:lvl1pPr>
            <a:lvl2pPr lvl="1" rtl="0">
              <a:spcBef>
                <a:spcPts val="0"/>
              </a:spcBef>
              <a:spcAft>
                <a:spcPts val="0"/>
              </a:spcAft>
              <a:buSzPts val="2800"/>
              <a:buFont typeface="Open Sans"/>
              <a:buNone/>
              <a:defRPr>
                <a:latin typeface="Open Sans"/>
                <a:ea typeface="Open Sans"/>
                <a:cs typeface="Open Sans"/>
                <a:sym typeface="Open Sans"/>
              </a:defRPr>
            </a:lvl2pPr>
            <a:lvl3pPr lvl="2" rtl="0">
              <a:spcBef>
                <a:spcPts val="0"/>
              </a:spcBef>
              <a:spcAft>
                <a:spcPts val="0"/>
              </a:spcAft>
              <a:buSzPts val="2800"/>
              <a:buFont typeface="Open Sans"/>
              <a:buNone/>
              <a:defRPr>
                <a:latin typeface="Open Sans"/>
                <a:ea typeface="Open Sans"/>
                <a:cs typeface="Open Sans"/>
                <a:sym typeface="Open Sans"/>
              </a:defRPr>
            </a:lvl3pPr>
            <a:lvl4pPr lvl="3" rtl="0">
              <a:spcBef>
                <a:spcPts val="0"/>
              </a:spcBef>
              <a:spcAft>
                <a:spcPts val="0"/>
              </a:spcAft>
              <a:buSzPts val="2800"/>
              <a:buFont typeface="Open Sans"/>
              <a:buNone/>
              <a:defRPr>
                <a:latin typeface="Open Sans"/>
                <a:ea typeface="Open Sans"/>
                <a:cs typeface="Open Sans"/>
                <a:sym typeface="Open Sans"/>
              </a:defRPr>
            </a:lvl4pPr>
            <a:lvl5pPr lvl="4" rtl="0">
              <a:spcBef>
                <a:spcPts val="0"/>
              </a:spcBef>
              <a:spcAft>
                <a:spcPts val="0"/>
              </a:spcAft>
              <a:buSzPts val="2800"/>
              <a:buFont typeface="Open Sans"/>
              <a:buNone/>
              <a:defRPr>
                <a:latin typeface="Open Sans"/>
                <a:ea typeface="Open Sans"/>
                <a:cs typeface="Open Sans"/>
                <a:sym typeface="Open Sans"/>
              </a:defRPr>
            </a:lvl5pPr>
            <a:lvl6pPr lvl="5" rtl="0">
              <a:spcBef>
                <a:spcPts val="0"/>
              </a:spcBef>
              <a:spcAft>
                <a:spcPts val="0"/>
              </a:spcAft>
              <a:buSzPts val="2800"/>
              <a:buFont typeface="Open Sans"/>
              <a:buNone/>
              <a:defRPr>
                <a:latin typeface="Open Sans"/>
                <a:ea typeface="Open Sans"/>
                <a:cs typeface="Open Sans"/>
                <a:sym typeface="Open Sans"/>
              </a:defRPr>
            </a:lvl6pPr>
            <a:lvl7pPr lvl="6" rtl="0">
              <a:spcBef>
                <a:spcPts val="0"/>
              </a:spcBef>
              <a:spcAft>
                <a:spcPts val="0"/>
              </a:spcAft>
              <a:buSzPts val="2800"/>
              <a:buFont typeface="Open Sans"/>
              <a:buNone/>
              <a:defRPr>
                <a:latin typeface="Open Sans"/>
                <a:ea typeface="Open Sans"/>
                <a:cs typeface="Open Sans"/>
                <a:sym typeface="Open Sans"/>
              </a:defRPr>
            </a:lvl7pPr>
            <a:lvl8pPr lvl="7" rtl="0">
              <a:spcBef>
                <a:spcPts val="0"/>
              </a:spcBef>
              <a:spcAft>
                <a:spcPts val="0"/>
              </a:spcAft>
              <a:buSzPts val="2800"/>
              <a:buFont typeface="Open Sans"/>
              <a:buNone/>
              <a:defRPr>
                <a:latin typeface="Open Sans"/>
                <a:ea typeface="Open Sans"/>
                <a:cs typeface="Open Sans"/>
                <a:sym typeface="Open Sans"/>
              </a:defRPr>
            </a:lvl8pPr>
            <a:lvl9pPr lvl="8" rtl="0">
              <a:spcBef>
                <a:spcPts val="0"/>
              </a:spcBef>
              <a:spcAft>
                <a:spcPts val="0"/>
              </a:spcAft>
              <a:buSzPts val="2800"/>
              <a:buFont typeface="Open Sans"/>
              <a:buNone/>
              <a:defRPr>
                <a:latin typeface="Open Sans"/>
                <a:ea typeface="Open Sans"/>
                <a:cs typeface="Open Sans"/>
                <a:sym typeface="Open Sans"/>
              </a:defRPr>
            </a:lvl9pPr>
          </a:lstStyle>
          <a:p/>
        </p:txBody>
      </p:sp>
      <p:sp>
        <p:nvSpPr>
          <p:cNvPr id="332" name="Google Shape;332;p81"/>
          <p:cNvSpPr txBox="1"/>
          <p:nvPr>
            <p:ph idx="1" type="body"/>
          </p:nvPr>
        </p:nvSpPr>
        <p:spPr>
          <a:xfrm>
            <a:off x="311700" y="1279325"/>
            <a:ext cx="8520600" cy="3289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Open Sans"/>
              <a:buChar char="●"/>
              <a:defRPr>
                <a:latin typeface="Open Sans"/>
                <a:ea typeface="Open Sans"/>
                <a:cs typeface="Open Sans"/>
                <a:sym typeface="Open Sans"/>
              </a:defRPr>
            </a:lvl1pPr>
            <a:lvl2pPr indent="-317500" lvl="1" marL="914400" rtl="0">
              <a:spcBef>
                <a:spcPts val="1600"/>
              </a:spcBef>
              <a:spcAft>
                <a:spcPts val="0"/>
              </a:spcAft>
              <a:buSzPts val="1400"/>
              <a:buFont typeface="Open Sans"/>
              <a:buChar char="○"/>
              <a:defRPr>
                <a:latin typeface="Open Sans"/>
                <a:ea typeface="Open Sans"/>
                <a:cs typeface="Open Sans"/>
                <a:sym typeface="Open Sans"/>
              </a:defRPr>
            </a:lvl2pPr>
            <a:lvl3pPr indent="-317500" lvl="2" marL="1371600" rtl="0">
              <a:spcBef>
                <a:spcPts val="1600"/>
              </a:spcBef>
              <a:spcAft>
                <a:spcPts val="0"/>
              </a:spcAft>
              <a:buSzPts val="1400"/>
              <a:buFont typeface="Open Sans"/>
              <a:buChar char="■"/>
              <a:defRPr>
                <a:latin typeface="Open Sans"/>
                <a:ea typeface="Open Sans"/>
                <a:cs typeface="Open Sans"/>
                <a:sym typeface="Open Sans"/>
              </a:defRPr>
            </a:lvl3pPr>
            <a:lvl4pPr indent="-317500" lvl="3" marL="1828800" rtl="0">
              <a:spcBef>
                <a:spcPts val="1600"/>
              </a:spcBef>
              <a:spcAft>
                <a:spcPts val="0"/>
              </a:spcAft>
              <a:buSzPts val="1400"/>
              <a:buFont typeface="Open Sans"/>
              <a:buChar char="●"/>
              <a:defRPr>
                <a:latin typeface="Open Sans"/>
                <a:ea typeface="Open Sans"/>
                <a:cs typeface="Open Sans"/>
                <a:sym typeface="Open Sans"/>
              </a:defRPr>
            </a:lvl4pPr>
            <a:lvl5pPr indent="-317500" lvl="4" marL="2286000" rtl="0">
              <a:spcBef>
                <a:spcPts val="1600"/>
              </a:spcBef>
              <a:spcAft>
                <a:spcPts val="0"/>
              </a:spcAft>
              <a:buSzPts val="1400"/>
              <a:buFont typeface="Open Sans"/>
              <a:buChar char="○"/>
              <a:defRPr>
                <a:latin typeface="Open Sans"/>
                <a:ea typeface="Open Sans"/>
                <a:cs typeface="Open Sans"/>
                <a:sym typeface="Open Sans"/>
              </a:defRPr>
            </a:lvl5pPr>
            <a:lvl6pPr indent="-317500" lvl="5" marL="2743200" rtl="0">
              <a:spcBef>
                <a:spcPts val="1600"/>
              </a:spcBef>
              <a:spcAft>
                <a:spcPts val="0"/>
              </a:spcAft>
              <a:buSzPts val="1400"/>
              <a:buFont typeface="Open Sans"/>
              <a:buChar char="■"/>
              <a:defRPr>
                <a:latin typeface="Open Sans"/>
                <a:ea typeface="Open Sans"/>
                <a:cs typeface="Open Sans"/>
                <a:sym typeface="Open Sans"/>
              </a:defRPr>
            </a:lvl6pPr>
            <a:lvl7pPr indent="-317500" lvl="6" marL="3200400" rtl="0">
              <a:spcBef>
                <a:spcPts val="1600"/>
              </a:spcBef>
              <a:spcAft>
                <a:spcPts val="0"/>
              </a:spcAft>
              <a:buSzPts val="1400"/>
              <a:buFont typeface="Open Sans"/>
              <a:buChar char="●"/>
              <a:defRPr>
                <a:latin typeface="Open Sans"/>
                <a:ea typeface="Open Sans"/>
                <a:cs typeface="Open Sans"/>
                <a:sym typeface="Open Sans"/>
              </a:defRPr>
            </a:lvl7pPr>
            <a:lvl8pPr indent="-317500" lvl="7" marL="3657600" rtl="0">
              <a:spcBef>
                <a:spcPts val="1600"/>
              </a:spcBef>
              <a:spcAft>
                <a:spcPts val="0"/>
              </a:spcAft>
              <a:buSzPts val="1400"/>
              <a:buFont typeface="Open Sans"/>
              <a:buChar char="○"/>
              <a:defRPr>
                <a:latin typeface="Open Sans"/>
                <a:ea typeface="Open Sans"/>
                <a:cs typeface="Open Sans"/>
                <a:sym typeface="Open Sans"/>
              </a:defRPr>
            </a:lvl8pPr>
            <a:lvl9pPr indent="-317500" lvl="8" marL="4114800" rtl="0">
              <a:spcBef>
                <a:spcPts val="1600"/>
              </a:spcBef>
              <a:spcAft>
                <a:spcPts val="1600"/>
              </a:spcAft>
              <a:buSzPts val="1400"/>
              <a:buFont typeface="Open Sans"/>
              <a:buChar char="■"/>
              <a:defRPr>
                <a:latin typeface="Open Sans"/>
                <a:ea typeface="Open Sans"/>
                <a:cs typeface="Open Sans"/>
                <a:sym typeface="Open Sans"/>
              </a:defRPr>
            </a:lvl9pPr>
          </a:lstStyle>
          <a:p/>
        </p:txBody>
      </p:sp>
      <p:cxnSp>
        <p:nvCxnSpPr>
          <p:cNvPr id="333" name="Google Shape;333;p81"/>
          <p:cNvCxnSpPr/>
          <p:nvPr/>
        </p:nvCxnSpPr>
        <p:spPr>
          <a:xfrm>
            <a:off x="299850" y="4725180"/>
            <a:ext cx="8531700" cy="0"/>
          </a:xfrm>
          <a:prstGeom prst="straightConnector1">
            <a:avLst/>
          </a:prstGeom>
          <a:noFill/>
          <a:ln cap="flat" cmpd="sng" w="9525">
            <a:solidFill>
              <a:srgbClr val="00A4FD"/>
            </a:solidFill>
            <a:prstDash val="solid"/>
            <a:round/>
            <a:headEnd len="med" w="med" type="none"/>
            <a:tailEnd len="med" w="med" type="none"/>
          </a:ln>
        </p:spPr>
      </p:cxnSp>
      <p:pic>
        <p:nvPicPr>
          <p:cNvPr id="334" name="Google Shape;334;p81"/>
          <p:cNvPicPr preferRelativeResize="0"/>
          <p:nvPr/>
        </p:nvPicPr>
        <p:blipFill>
          <a:blip r:embed="rId2">
            <a:alphaModFix/>
          </a:blip>
          <a:stretch>
            <a:fillRect/>
          </a:stretch>
        </p:blipFill>
        <p:spPr>
          <a:xfrm>
            <a:off x="299150" y="4827150"/>
            <a:ext cx="958280" cy="203049"/>
          </a:xfrm>
          <a:prstGeom prst="rect">
            <a:avLst/>
          </a:prstGeom>
          <a:noFill/>
          <a:ln>
            <a:noFill/>
          </a:ln>
        </p:spPr>
      </p:pic>
      <p:sp>
        <p:nvSpPr>
          <p:cNvPr id="335" name="Google Shape;335;p81"/>
          <p:cNvSpPr txBox="1"/>
          <p:nvPr>
            <p:ph idx="2" type="subTitle"/>
          </p:nvPr>
        </p:nvSpPr>
        <p:spPr>
          <a:xfrm>
            <a:off x="322800" y="712925"/>
            <a:ext cx="8520600" cy="475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A4FD"/>
              </a:buClr>
              <a:buSzPts val="2100"/>
              <a:buFont typeface="Open Sans"/>
              <a:buNone/>
              <a:defRPr sz="2100">
                <a:solidFill>
                  <a:srgbClr val="00A4FD"/>
                </a:solidFill>
                <a:latin typeface="Open Sans"/>
                <a:ea typeface="Open Sans"/>
                <a:cs typeface="Open Sans"/>
                <a:sym typeface="Open Sans"/>
              </a:defRPr>
            </a:lvl1pPr>
            <a:lvl2pPr lvl="1" rtl="0">
              <a:lnSpc>
                <a:spcPct val="100000"/>
              </a:lnSpc>
              <a:spcBef>
                <a:spcPts val="0"/>
              </a:spcBef>
              <a:spcAft>
                <a:spcPts val="0"/>
              </a:spcAft>
              <a:buClr>
                <a:srgbClr val="00A4FD"/>
              </a:buClr>
              <a:buSzPts val="2100"/>
              <a:buFont typeface="Open Sans"/>
              <a:buNone/>
              <a:defRPr sz="2100">
                <a:solidFill>
                  <a:srgbClr val="00A4FD"/>
                </a:solidFill>
                <a:latin typeface="Open Sans"/>
                <a:ea typeface="Open Sans"/>
                <a:cs typeface="Open Sans"/>
                <a:sym typeface="Open Sans"/>
              </a:defRPr>
            </a:lvl2pPr>
            <a:lvl3pPr lvl="2" rtl="0">
              <a:lnSpc>
                <a:spcPct val="100000"/>
              </a:lnSpc>
              <a:spcBef>
                <a:spcPts val="0"/>
              </a:spcBef>
              <a:spcAft>
                <a:spcPts val="0"/>
              </a:spcAft>
              <a:buClr>
                <a:srgbClr val="00A4FD"/>
              </a:buClr>
              <a:buSzPts val="2100"/>
              <a:buFont typeface="Open Sans"/>
              <a:buNone/>
              <a:defRPr sz="2100">
                <a:solidFill>
                  <a:srgbClr val="00A4FD"/>
                </a:solidFill>
                <a:latin typeface="Open Sans"/>
                <a:ea typeface="Open Sans"/>
                <a:cs typeface="Open Sans"/>
                <a:sym typeface="Open Sans"/>
              </a:defRPr>
            </a:lvl3pPr>
            <a:lvl4pPr lvl="3" rtl="0">
              <a:lnSpc>
                <a:spcPct val="100000"/>
              </a:lnSpc>
              <a:spcBef>
                <a:spcPts val="0"/>
              </a:spcBef>
              <a:spcAft>
                <a:spcPts val="0"/>
              </a:spcAft>
              <a:buClr>
                <a:srgbClr val="00A4FD"/>
              </a:buClr>
              <a:buSzPts val="2100"/>
              <a:buFont typeface="Open Sans"/>
              <a:buNone/>
              <a:defRPr sz="2100">
                <a:solidFill>
                  <a:srgbClr val="00A4FD"/>
                </a:solidFill>
                <a:latin typeface="Open Sans"/>
                <a:ea typeface="Open Sans"/>
                <a:cs typeface="Open Sans"/>
                <a:sym typeface="Open Sans"/>
              </a:defRPr>
            </a:lvl4pPr>
            <a:lvl5pPr lvl="4" rtl="0">
              <a:lnSpc>
                <a:spcPct val="100000"/>
              </a:lnSpc>
              <a:spcBef>
                <a:spcPts val="0"/>
              </a:spcBef>
              <a:spcAft>
                <a:spcPts val="0"/>
              </a:spcAft>
              <a:buClr>
                <a:srgbClr val="00A4FD"/>
              </a:buClr>
              <a:buSzPts val="2100"/>
              <a:buFont typeface="Open Sans"/>
              <a:buNone/>
              <a:defRPr sz="2100">
                <a:solidFill>
                  <a:srgbClr val="00A4FD"/>
                </a:solidFill>
                <a:latin typeface="Open Sans"/>
                <a:ea typeface="Open Sans"/>
                <a:cs typeface="Open Sans"/>
                <a:sym typeface="Open Sans"/>
              </a:defRPr>
            </a:lvl5pPr>
            <a:lvl6pPr lvl="5" rtl="0">
              <a:lnSpc>
                <a:spcPct val="100000"/>
              </a:lnSpc>
              <a:spcBef>
                <a:spcPts val="0"/>
              </a:spcBef>
              <a:spcAft>
                <a:spcPts val="0"/>
              </a:spcAft>
              <a:buClr>
                <a:srgbClr val="00A4FD"/>
              </a:buClr>
              <a:buSzPts val="2100"/>
              <a:buFont typeface="Open Sans"/>
              <a:buNone/>
              <a:defRPr sz="2100">
                <a:solidFill>
                  <a:srgbClr val="00A4FD"/>
                </a:solidFill>
                <a:latin typeface="Open Sans"/>
                <a:ea typeface="Open Sans"/>
                <a:cs typeface="Open Sans"/>
                <a:sym typeface="Open Sans"/>
              </a:defRPr>
            </a:lvl6pPr>
            <a:lvl7pPr lvl="6" rtl="0">
              <a:lnSpc>
                <a:spcPct val="100000"/>
              </a:lnSpc>
              <a:spcBef>
                <a:spcPts val="0"/>
              </a:spcBef>
              <a:spcAft>
                <a:spcPts val="0"/>
              </a:spcAft>
              <a:buClr>
                <a:srgbClr val="00A4FD"/>
              </a:buClr>
              <a:buSzPts val="2100"/>
              <a:buFont typeface="Open Sans"/>
              <a:buNone/>
              <a:defRPr sz="2100">
                <a:solidFill>
                  <a:srgbClr val="00A4FD"/>
                </a:solidFill>
                <a:latin typeface="Open Sans"/>
                <a:ea typeface="Open Sans"/>
                <a:cs typeface="Open Sans"/>
                <a:sym typeface="Open Sans"/>
              </a:defRPr>
            </a:lvl7pPr>
            <a:lvl8pPr lvl="7" rtl="0">
              <a:lnSpc>
                <a:spcPct val="100000"/>
              </a:lnSpc>
              <a:spcBef>
                <a:spcPts val="0"/>
              </a:spcBef>
              <a:spcAft>
                <a:spcPts val="0"/>
              </a:spcAft>
              <a:buClr>
                <a:srgbClr val="00A4FD"/>
              </a:buClr>
              <a:buSzPts val="2100"/>
              <a:buFont typeface="Open Sans"/>
              <a:buNone/>
              <a:defRPr sz="2100">
                <a:solidFill>
                  <a:srgbClr val="00A4FD"/>
                </a:solidFill>
                <a:latin typeface="Open Sans"/>
                <a:ea typeface="Open Sans"/>
                <a:cs typeface="Open Sans"/>
                <a:sym typeface="Open Sans"/>
              </a:defRPr>
            </a:lvl8pPr>
            <a:lvl9pPr lvl="8" rtl="0">
              <a:lnSpc>
                <a:spcPct val="100000"/>
              </a:lnSpc>
              <a:spcBef>
                <a:spcPts val="0"/>
              </a:spcBef>
              <a:spcAft>
                <a:spcPts val="0"/>
              </a:spcAft>
              <a:buClr>
                <a:srgbClr val="00A4FD"/>
              </a:buClr>
              <a:buSzPts val="2100"/>
              <a:buFont typeface="Open Sans"/>
              <a:buNone/>
              <a:defRPr sz="2100">
                <a:solidFill>
                  <a:srgbClr val="00A4FD"/>
                </a:solidFill>
                <a:latin typeface="Open Sans"/>
                <a:ea typeface="Open Sans"/>
                <a:cs typeface="Open Sans"/>
                <a:sym typeface="Open Sans"/>
              </a:defRPr>
            </a:lvl9pPr>
          </a:lstStyle>
          <a:p/>
        </p:txBody>
      </p:sp>
      <p:sp>
        <p:nvSpPr>
          <p:cNvPr id="336" name="Google Shape;336;p81"/>
          <p:cNvSpPr txBox="1"/>
          <p:nvPr>
            <p:ph idx="12" type="sldNum"/>
          </p:nvPr>
        </p:nvSpPr>
        <p:spPr>
          <a:xfrm>
            <a:off x="8251984" y="4749851"/>
            <a:ext cx="548700" cy="393600"/>
          </a:xfrm>
          <a:prstGeom prst="rect">
            <a:avLst/>
          </a:prstGeom>
        </p:spPr>
        <p:txBody>
          <a:bodyPr anchorCtr="0" anchor="t" bIns="91425" lIns="91425" spcFirstLastPara="1" rIns="91425" wrap="square" tIns="91425">
            <a:noAutofit/>
          </a:bodyPr>
          <a:lstStyle>
            <a:lvl1pPr lvl="0" rtl="0">
              <a:buNone/>
              <a:defRPr>
                <a:latin typeface="Open Sans"/>
                <a:ea typeface="Open Sans"/>
                <a:cs typeface="Open Sans"/>
                <a:sym typeface="Open Sans"/>
              </a:defRPr>
            </a:lvl1pPr>
            <a:lvl2pPr lvl="1" rtl="0">
              <a:buNone/>
              <a:defRPr>
                <a:latin typeface="Open Sans"/>
                <a:ea typeface="Open Sans"/>
                <a:cs typeface="Open Sans"/>
                <a:sym typeface="Open Sans"/>
              </a:defRPr>
            </a:lvl2pPr>
            <a:lvl3pPr lvl="2" rtl="0">
              <a:buNone/>
              <a:defRPr>
                <a:latin typeface="Open Sans"/>
                <a:ea typeface="Open Sans"/>
                <a:cs typeface="Open Sans"/>
                <a:sym typeface="Open Sans"/>
              </a:defRPr>
            </a:lvl3pPr>
            <a:lvl4pPr lvl="3" rtl="0">
              <a:buNone/>
              <a:defRPr>
                <a:latin typeface="Open Sans"/>
                <a:ea typeface="Open Sans"/>
                <a:cs typeface="Open Sans"/>
                <a:sym typeface="Open Sans"/>
              </a:defRPr>
            </a:lvl4pPr>
            <a:lvl5pPr lvl="4" rtl="0">
              <a:buNone/>
              <a:defRPr>
                <a:latin typeface="Open Sans"/>
                <a:ea typeface="Open Sans"/>
                <a:cs typeface="Open Sans"/>
                <a:sym typeface="Open Sans"/>
              </a:defRPr>
            </a:lvl5pPr>
            <a:lvl6pPr lvl="5" rtl="0">
              <a:buNone/>
              <a:defRPr>
                <a:latin typeface="Open Sans"/>
                <a:ea typeface="Open Sans"/>
                <a:cs typeface="Open Sans"/>
                <a:sym typeface="Open Sans"/>
              </a:defRPr>
            </a:lvl6pPr>
            <a:lvl7pPr lvl="6" rtl="0">
              <a:buNone/>
              <a:defRPr>
                <a:latin typeface="Open Sans"/>
                <a:ea typeface="Open Sans"/>
                <a:cs typeface="Open Sans"/>
                <a:sym typeface="Open Sans"/>
              </a:defRPr>
            </a:lvl7pPr>
            <a:lvl8pPr lvl="7" rtl="0">
              <a:buNone/>
              <a:defRPr>
                <a:latin typeface="Open Sans"/>
                <a:ea typeface="Open Sans"/>
                <a:cs typeface="Open Sans"/>
                <a:sym typeface="Open Sans"/>
              </a:defRPr>
            </a:lvl8pPr>
            <a:lvl9pPr lvl="8" rtl="0">
              <a:buNone/>
              <a:defRPr>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2">
  <p:cSld name="TITLE_AND_BODY_7">
    <p:spTree>
      <p:nvGrpSpPr>
        <p:cNvPr id="337" name="Shape 337"/>
        <p:cNvGrpSpPr/>
        <p:nvPr/>
      </p:nvGrpSpPr>
      <p:grpSpPr>
        <a:xfrm>
          <a:off x="0" y="0"/>
          <a:ext cx="0" cy="0"/>
          <a:chOff x="0" y="0"/>
          <a:chExt cx="0" cy="0"/>
        </a:xfrm>
      </p:grpSpPr>
      <p:sp>
        <p:nvSpPr>
          <p:cNvPr id="338" name="Google Shape;338;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9" name="Google Shape;339;p8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40" name="Google Shape;340;p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9.xml"/><Relationship Id="rId22" Type="http://schemas.openxmlformats.org/officeDocument/2006/relationships/slideLayout" Target="../slideLayouts/slideLayout41.xml"/><Relationship Id="rId21" Type="http://schemas.openxmlformats.org/officeDocument/2006/relationships/slideLayout" Target="../slideLayouts/slideLayout40.xml"/><Relationship Id="rId24" Type="http://schemas.openxmlformats.org/officeDocument/2006/relationships/slideLayout" Target="../slideLayouts/slideLayout43.xml"/><Relationship Id="rId23" Type="http://schemas.openxmlformats.org/officeDocument/2006/relationships/slideLayout" Target="../slideLayouts/slideLayout42.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26" Type="http://schemas.openxmlformats.org/officeDocument/2006/relationships/slideLayout" Target="../slideLayouts/slideLayout45.xml"/><Relationship Id="rId25" Type="http://schemas.openxmlformats.org/officeDocument/2006/relationships/slideLayout" Target="../slideLayouts/slideLayout44.xml"/><Relationship Id="rId28" Type="http://schemas.openxmlformats.org/officeDocument/2006/relationships/theme" Target="../theme/theme5.xml"/><Relationship Id="rId27" Type="http://schemas.openxmlformats.org/officeDocument/2006/relationships/slideLayout" Target="../slideLayouts/slideLayout46.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9" Type="http://schemas.openxmlformats.org/officeDocument/2006/relationships/slideLayout" Target="../slideLayouts/slideLayout38.xml"/><Relationship Id="rId1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4.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slideLayout" Target="../slideLayouts/slideLayout63.xml"/><Relationship Id="rId16" Type="http://schemas.openxmlformats.org/officeDocument/2006/relationships/slideLayout" Target="../slideLayouts/slideLayout62.xml"/><Relationship Id="rId19" Type="http://schemas.openxmlformats.org/officeDocument/2006/relationships/slideLayout" Target="../slideLayouts/slideLayout65.xml"/><Relationship Id="rId18"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9" Type="http://schemas.openxmlformats.org/officeDocument/2006/relationships/slideLayout" Target="../slideLayouts/slideLayout74.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11" Type="http://schemas.openxmlformats.org/officeDocument/2006/relationships/slideLayout" Target="../slideLayouts/slideLayout76.xml"/><Relationship Id="rId10" Type="http://schemas.openxmlformats.org/officeDocument/2006/relationships/slideLayout" Target="../slideLayouts/slideLayout75.xml"/><Relationship Id="rId13" Type="http://schemas.openxmlformats.org/officeDocument/2006/relationships/slideLayout" Target="../slideLayouts/slideLayout78.xml"/><Relationship Id="rId12" Type="http://schemas.openxmlformats.org/officeDocument/2006/relationships/slideLayout" Target="../slideLayouts/slideLayout7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87" name="Shape 87"/>
        <p:cNvGrpSpPr/>
        <p:nvPr/>
      </p:nvGrpSpPr>
      <p:grpSpPr>
        <a:xfrm>
          <a:off x="0" y="0"/>
          <a:ext cx="0" cy="0"/>
          <a:chOff x="0" y="0"/>
          <a:chExt cx="0" cy="0"/>
        </a:xfrm>
      </p:grpSpPr>
      <p:sp>
        <p:nvSpPr>
          <p:cNvPr id="88" name="Google Shape;88;p21"/>
          <p:cNvSpPr txBox="1"/>
          <p:nvPr>
            <p:ph type="title"/>
          </p:nvPr>
        </p:nvSpPr>
        <p:spPr>
          <a:xfrm>
            <a:off x="628650" y="273844"/>
            <a:ext cx="7886700" cy="994200"/>
          </a:xfrm>
          <a:prstGeom prst="rect">
            <a:avLst/>
          </a:prstGeom>
          <a:noFill/>
          <a:ln>
            <a:noFill/>
          </a:ln>
        </p:spPr>
        <p:txBody>
          <a:bodyPr anchorCtr="0" anchor="ctr" bIns="34275" lIns="34275" spcFirstLastPara="1" rIns="34275" wrap="square" tIns="34275">
            <a:no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89" name="Google Shape;89;p21"/>
          <p:cNvSpPr txBox="1"/>
          <p:nvPr>
            <p:ph idx="1" type="body"/>
          </p:nvPr>
        </p:nvSpPr>
        <p:spPr>
          <a:xfrm>
            <a:off x="628650" y="1369219"/>
            <a:ext cx="7886700" cy="3263400"/>
          </a:xfrm>
          <a:prstGeom prst="rect">
            <a:avLst/>
          </a:prstGeom>
          <a:noFill/>
          <a:ln>
            <a:noFill/>
          </a:ln>
        </p:spPr>
        <p:txBody>
          <a:bodyPr anchorCtr="0" anchor="t" bIns="34275" lIns="34275" spcFirstLastPara="1" rIns="342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90" name="Google Shape;90;p21"/>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sz="11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203" name="Shape 203"/>
        <p:cNvGrpSpPr/>
        <p:nvPr/>
      </p:nvGrpSpPr>
      <p:grpSpPr>
        <a:xfrm>
          <a:off x="0" y="0"/>
          <a:ext cx="0" cy="0"/>
          <a:chOff x="0" y="0"/>
          <a:chExt cx="0" cy="0"/>
        </a:xfrm>
      </p:grpSpPr>
      <p:sp>
        <p:nvSpPr>
          <p:cNvPr id="204" name="Google Shape;204;p49"/>
          <p:cNvSpPr txBox="1"/>
          <p:nvPr>
            <p:ph type="title"/>
          </p:nvPr>
        </p:nvSpPr>
        <p:spPr>
          <a:xfrm>
            <a:off x="311700" y="445025"/>
            <a:ext cx="8520600" cy="57267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05" name="Google Shape;205;p49"/>
          <p:cNvSpPr txBox="1"/>
          <p:nvPr>
            <p:ph idx="1" type="body"/>
          </p:nvPr>
        </p:nvSpPr>
        <p:spPr>
          <a:xfrm>
            <a:off x="311700" y="1152475"/>
            <a:ext cx="8520600" cy="341631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06" name="Google Shape;206;p49"/>
          <p:cNvSpPr txBox="1"/>
          <p:nvPr>
            <p:ph idx="12" type="sldNum"/>
          </p:nvPr>
        </p:nvSpPr>
        <p:spPr>
          <a:xfrm>
            <a:off x="8472458" y="4663217"/>
            <a:ext cx="548700" cy="39366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9F3EC"/>
        </a:solidFill>
      </p:bgPr>
    </p:bg>
    <p:spTree>
      <p:nvGrpSpPr>
        <p:cNvPr id="285" name="Shape 285"/>
        <p:cNvGrpSpPr/>
        <p:nvPr/>
      </p:nvGrpSpPr>
      <p:grpSpPr>
        <a:xfrm>
          <a:off x="0" y="0"/>
          <a:ext cx="0" cy="0"/>
          <a:chOff x="0" y="0"/>
          <a:chExt cx="0" cy="0"/>
        </a:xfrm>
      </p:grpSpPr>
      <p:sp>
        <p:nvSpPr>
          <p:cNvPr id="286" name="Google Shape;286;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287" name="Google Shape;287;p6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288" name="Google Shape;288;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image" Target="../media/image3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0.xml"/><Relationship Id="rId3" Type="http://schemas.openxmlformats.org/officeDocument/2006/relationships/image" Target="../media/image2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23.jpg"/><Relationship Id="rId7" Type="http://schemas.openxmlformats.org/officeDocument/2006/relationships/image" Target="../media/image29.jpg"/><Relationship Id="rId8"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12.png"/><Relationship Id="rId8" Type="http://schemas.openxmlformats.org/officeDocument/2006/relationships/image" Target="../media/image11.png"/><Relationship Id="rId10"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5.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pic>
        <p:nvPicPr>
          <p:cNvPr id="345" name="Google Shape;345;p83"/>
          <p:cNvPicPr preferRelativeResize="0"/>
          <p:nvPr/>
        </p:nvPicPr>
        <p:blipFill>
          <a:blip r:embed="rId3">
            <a:alphaModFix/>
          </a:blip>
          <a:stretch>
            <a:fillRect/>
          </a:stretch>
        </p:blipFill>
        <p:spPr>
          <a:xfrm>
            <a:off x="-118525" y="-66680"/>
            <a:ext cx="9262525" cy="52101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F3EC"/>
        </a:solidFill>
      </p:bgPr>
    </p:bg>
    <p:spTree>
      <p:nvGrpSpPr>
        <p:cNvPr id="416" name="Shape 416"/>
        <p:cNvGrpSpPr/>
        <p:nvPr/>
      </p:nvGrpSpPr>
      <p:grpSpPr>
        <a:xfrm>
          <a:off x="0" y="0"/>
          <a:ext cx="0" cy="0"/>
          <a:chOff x="0" y="0"/>
          <a:chExt cx="0" cy="0"/>
        </a:xfrm>
      </p:grpSpPr>
      <p:sp>
        <p:nvSpPr>
          <p:cNvPr id="417" name="Google Shape;417;p92"/>
          <p:cNvSpPr/>
          <p:nvPr/>
        </p:nvSpPr>
        <p:spPr>
          <a:xfrm>
            <a:off x="0" y="0"/>
            <a:ext cx="9144000" cy="5154000"/>
          </a:xfrm>
          <a:prstGeom prst="rect">
            <a:avLst/>
          </a:prstGeom>
          <a:gradFill>
            <a:gsLst>
              <a:gs pos="0">
                <a:srgbClr val="00A4FD"/>
              </a:gs>
              <a:gs pos="100000">
                <a:srgbClr val="49BEAA"/>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92"/>
          <p:cNvSpPr txBox="1"/>
          <p:nvPr/>
        </p:nvSpPr>
        <p:spPr>
          <a:xfrm>
            <a:off x="1084325" y="889800"/>
            <a:ext cx="6651600" cy="337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de" sz="3600">
                <a:solidFill>
                  <a:srgbClr val="FFFFFF"/>
                </a:solidFill>
                <a:latin typeface="Open Sans"/>
                <a:ea typeface="Open Sans"/>
                <a:cs typeface="Open Sans"/>
                <a:sym typeface="Open Sans"/>
              </a:rPr>
              <a:t>BAD NEWS: </a:t>
            </a:r>
            <a:endParaRPr b="1" sz="3600">
              <a:solidFill>
                <a:srgbClr val="FFFFFF"/>
              </a:solidFill>
              <a:latin typeface="Open Sans"/>
              <a:ea typeface="Open Sans"/>
              <a:cs typeface="Open Sans"/>
              <a:sym typeface="Open Sans"/>
            </a:endParaRPr>
          </a:p>
          <a:p>
            <a:pPr indent="0" lvl="0" marL="0" rtl="0" algn="ctr">
              <a:lnSpc>
                <a:spcPct val="100000"/>
              </a:lnSpc>
              <a:spcBef>
                <a:spcPts val="0"/>
              </a:spcBef>
              <a:spcAft>
                <a:spcPts val="0"/>
              </a:spcAft>
              <a:buNone/>
            </a:pPr>
            <a:r>
              <a:rPr b="1" lang="de" sz="3600">
                <a:solidFill>
                  <a:srgbClr val="FFFFFF"/>
                </a:solidFill>
                <a:latin typeface="Open Sans"/>
                <a:ea typeface="Open Sans"/>
                <a:cs typeface="Open Sans"/>
                <a:sym typeface="Open Sans"/>
              </a:rPr>
              <a:t>Imposter syndrome does not disappear with success</a:t>
            </a:r>
            <a:endParaRPr b="1" sz="3600">
              <a:solidFill>
                <a:srgbClr val="FFFFFF"/>
              </a:solidFill>
              <a:latin typeface="Open Sans"/>
              <a:ea typeface="Open Sans"/>
              <a:cs typeface="Open Sans"/>
              <a:sym typeface="Open Sans"/>
            </a:endParaRPr>
          </a:p>
          <a:p>
            <a:pPr indent="-393700" lvl="0" marL="457200" rtl="0" algn="ctr">
              <a:lnSpc>
                <a:spcPct val="100000"/>
              </a:lnSpc>
              <a:spcBef>
                <a:spcPts val="0"/>
              </a:spcBef>
              <a:spcAft>
                <a:spcPts val="0"/>
              </a:spcAft>
              <a:buClr>
                <a:srgbClr val="FFFFFF"/>
              </a:buClr>
              <a:buSzPts val="2600"/>
              <a:buFont typeface="Open Sans"/>
              <a:buChar char="-"/>
            </a:pPr>
            <a:r>
              <a:rPr b="1" lang="de" sz="2600">
                <a:solidFill>
                  <a:srgbClr val="FFFFFF"/>
                </a:solidFill>
                <a:latin typeface="Open Sans"/>
                <a:ea typeface="Open Sans"/>
                <a:cs typeface="Open Sans"/>
                <a:sym typeface="Open Sans"/>
              </a:rPr>
              <a:t>Katie Macaulay</a:t>
            </a:r>
            <a:endParaRPr b="1" sz="2600">
              <a:solidFill>
                <a:srgbClr val="FFFFFF"/>
              </a:solidFill>
              <a:latin typeface="Open Sans"/>
              <a:ea typeface="Open Sans"/>
              <a:cs typeface="Open Sans"/>
              <a:sym typeface="Open Sans"/>
            </a:endParaRPr>
          </a:p>
        </p:txBody>
      </p:sp>
      <p:pic>
        <p:nvPicPr>
          <p:cNvPr descr="Pin on Sad" id="419" name="Google Shape;419;p92"/>
          <p:cNvPicPr preferRelativeResize="0"/>
          <p:nvPr/>
        </p:nvPicPr>
        <p:blipFill>
          <a:blip r:embed="rId3">
            <a:alphaModFix/>
          </a:blip>
          <a:stretch>
            <a:fillRect/>
          </a:stretch>
        </p:blipFill>
        <p:spPr>
          <a:xfrm>
            <a:off x="7564625" y="3652500"/>
            <a:ext cx="1428750" cy="1428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423" name="Shape 423"/>
        <p:cNvGrpSpPr/>
        <p:nvPr/>
      </p:nvGrpSpPr>
      <p:grpSpPr>
        <a:xfrm>
          <a:off x="0" y="0"/>
          <a:ext cx="0" cy="0"/>
          <a:chOff x="0" y="0"/>
          <a:chExt cx="0" cy="0"/>
        </a:xfrm>
      </p:grpSpPr>
      <p:sp>
        <p:nvSpPr>
          <p:cNvPr id="424" name="Google Shape;424;p93"/>
          <p:cNvSpPr/>
          <p:nvPr/>
        </p:nvSpPr>
        <p:spPr>
          <a:xfrm>
            <a:off x="2522650" y="495550"/>
            <a:ext cx="2049300" cy="104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425" name="Google Shape;425;p93"/>
          <p:cNvSpPr txBox="1"/>
          <p:nvPr>
            <p:ph type="title"/>
          </p:nvPr>
        </p:nvSpPr>
        <p:spPr>
          <a:xfrm>
            <a:off x="360000" y="309800"/>
            <a:ext cx="5539500" cy="6438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de" sz="1800">
                <a:solidFill>
                  <a:schemeClr val="dk2"/>
                </a:solidFill>
                <a:latin typeface="Open Sans"/>
                <a:ea typeface="Open Sans"/>
                <a:cs typeface="Open Sans"/>
                <a:sym typeface="Open Sans"/>
              </a:rPr>
              <a:t>Stay Relevant with Experience-driven Communications</a:t>
            </a:r>
            <a:endParaRPr b="1" sz="6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sz="1400">
              <a:solidFill>
                <a:srgbClr val="595959"/>
              </a:solidFill>
              <a:latin typeface="Open Sans"/>
              <a:ea typeface="Open Sans"/>
              <a:cs typeface="Open Sans"/>
              <a:sym typeface="Open Sans"/>
            </a:endParaRPr>
          </a:p>
        </p:txBody>
      </p:sp>
      <p:pic>
        <p:nvPicPr>
          <p:cNvPr id="426" name="Google Shape;426;p93"/>
          <p:cNvPicPr preferRelativeResize="0"/>
          <p:nvPr/>
        </p:nvPicPr>
        <p:blipFill>
          <a:blip r:embed="rId3">
            <a:alphaModFix/>
          </a:blip>
          <a:stretch>
            <a:fillRect/>
          </a:stretch>
        </p:blipFill>
        <p:spPr>
          <a:xfrm>
            <a:off x="7981577" y="172633"/>
            <a:ext cx="1024303" cy="267475"/>
          </a:xfrm>
          <a:prstGeom prst="rect">
            <a:avLst/>
          </a:prstGeom>
          <a:noFill/>
          <a:ln>
            <a:noFill/>
          </a:ln>
        </p:spPr>
      </p:pic>
      <p:sp>
        <p:nvSpPr>
          <p:cNvPr id="427" name="Google Shape;427;p93"/>
          <p:cNvSpPr txBox="1"/>
          <p:nvPr/>
        </p:nvSpPr>
        <p:spPr>
          <a:xfrm>
            <a:off x="170675" y="1379300"/>
            <a:ext cx="6499800" cy="25743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8850C9"/>
              </a:buClr>
              <a:buSzPts val="1400"/>
              <a:buFont typeface="Open Sans"/>
              <a:buChar char="✔"/>
            </a:pPr>
            <a:r>
              <a:rPr lang="de" sz="1100"/>
              <a:t>Own your seat or </a:t>
            </a:r>
            <a:r>
              <a:rPr i="1" lang="de" sz="1100"/>
              <a:t>don’t sit in it</a:t>
            </a:r>
            <a:r>
              <a:rPr lang="de" sz="1100"/>
              <a:t>.</a:t>
            </a:r>
            <a:endParaRPr sz="1100"/>
          </a:p>
          <a:p>
            <a:pPr indent="-317500" lvl="0" marL="457200" rtl="0" algn="l">
              <a:lnSpc>
                <a:spcPct val="150000"/>
              </a:lnSpc>
              <a:spcBef>
                <a:spcPts val="0"/>
              </a:spcBef>
              <a:spcAft>
                <a:spcPts val="0"/>
              </a:spcAft>
              <a:buClr>
                <a:srgbClr val="8850C9"/>
              </a:buClr>
              <a:buSzPts val="1400"/>
              <a:buFont typeface="Open Sans"/>
              <a:buChar char="✔"/>
            </a:pPr>
            <a:r>
              <a:rPr lang="de" sz="1100"/>
              <a:t>The importance of self-doubt</a:t>
            </a:r>
            <a:r>
              <a:rPr lang="de" sz="1100"/>
              <a:t> </a:t>
            </a:r>
            <a:endParaRPr sz="1100"/>
          </a:p>
          <a:p>
            <a:pPr indent="-311150" lvl="0" marL="457200" rtl="0" algn="l">
              <a:lnSpc>
                <a:spcPct val="150000"/>
              </a:lnSpc>
              <a:spcBef>
                <a:spcPts val="0"/>
              </a:spcBef>
              <a:spcAft>
                <a:spcPts val="0"/>
              </a:spcAft>
              <a:buClr>
                <a:srgbClr val="8850C9"/>
              </a:buClr>
              <a:buSzPts val="1300"/>
              <a:buChar char="✔"/>
            </a:pPr>
            <a:r>
              <a:rPr lang="de" sz="1100"/>
              <a:t>You’re not perfect, and that’s perfect.</a:t>
            </a:r>
            <a:endParaRPr sz="1100"/>
          </a:p>
          <a:p>
            <a:pPr indent="-317500" lvl="0" marL="457200" rtl="0" algn="l">
              <a:lnSpc>
                <a:spcPct val="150000"/>
              </a:lnSpc>
              <a:spcBef>
                <a:spcPts val="0"/>
              </a:spcBef>
              <a:spcAft>
                <a:spcPts val="0"/>
              </a:spcAft>
              <a:buClr>
                <a:srgbClr val="8850C9"/>
              </a:buClr>
              <a:buSzPts val="1400"/>
              <a:buChar char="✔"/>
            </a:pPr>
            <a:r>
              <a:rPr lang="de" sz="1100"/>
              <a:t>Success </a:t>
            </a:r>
            <a:r>
              <a:rPr i="1" lang="de" sz="1100"/>
              <a:t>won’t</a:t>
            </a:r>
            <a:r>
              <a:rPr lang="de" sz="1100"/>
              <a:t> change anything.</a:t>
            </a:r>
            <a:endParaRPr sz="1100"/>
          </a:p>
          <a:p>
            <a:pPr indent="-317500" lvl="0" marL="457200" rtl="0" algn="l">
              <a:lnSpc>
                <a:spcPct val="150000"/>
              </a:lnSpc>
              <a:spcBef>
                <a:spcPts val="0"/>
              </a:spcBef>
              <a:spcAft>
                <a:spcPts val="0"/>
              </a:spcAft>
              <a:buClr>
                <a:srgbClr val="8850C9"/>
              </a:buClr>
              <a:buSzPts val="1400"/>
              <a:buFont typeface="Open Sans"/>
              <a:buChar char="✔"/>
            </a:pPr>
            <a:r>
              <a:rPr lang="de" sz="1100"/>
              <a:t>Constantly collect information. </a:t>
            </a:r>
            <a:r>
              <a:rPr i="1" lang="de" sz="1100"/>
              <a:t>Plan for the debrief.</a:t>
            </a:r>
            <a:endParaRPr i="1" sz="1100" u="sng"/>
          </a:p>
          <a:p>
            <a:pPr indent="0" lvl="0" marL="0" rtl="0" algn="l">
              <a:lnSpc>
                <a:spcPct val="150000"/>
              </a:lnSpc>
              <a:spcBef>
                <a:spcPts val="0"/>
              </a:spcBef>
              <a:spcAft>
                <a:spcPts val="0"/>
              </a:spcAft>
              <a:buNone/>
            </a:pPr>
            <a:r>
              <a:t/>
            </a:r>
            <a:endParaRPr sz="1100"/>
          </a:p>
          <a:p>
            <a:pPr indent="0" lvl="0" marL="0" rtl="0" algn="l">
              <a:lnSpc>
                <a:spcPct val="150000"/>
              </a:lnSpc>
              <a:spcBef>
                <a:spcPts val="0"/>
              </a:spcBef>
              <a:spcAft>
                <a:spcPts val="0"/>
              </a:spcAft>
              <a:buNone/>
            </a:pPr>
            <a:r>
              <a:t/>
            </a:r>
            <a:endParaRPr b="1">
              <a:latin typeface="Open Sans"/>
              <a:ea typeface="Open Sans"/>
              <a:cs typeface="Open Sans"/>
              <a:sym typeface="Open Sans"/>
            </a:endParaRPr>
          </a:p>
        </p:txBody>
      </p:sp>
      <p:pic>
        <p:nvPicPr>
          <p:cNvPr id="428" name="Google Shape;428;p93"/>
          <p:cNvPicPr preferRelativeResize="0"/>
          <p:nvPr/>
        </p:nvPicPr>
        <p:blipFill>
          <a:blip r:embed="rId4">
            <a:alphaModFix/>
          </a:blip>
          <a:stretch>
            <a:fillRect/>
          </a:stretch>
        </p:blipFill>
        <p:spPr>
          <a:xfrm>
            <a:off x="3938047" y="0"/>
            <a:ext cx="5205955" cy="5143499"/>
          </a:xfrm>
          <a:prstGeom prst="rect">
            <a:avLst/>
          </a:prstGeom>
          <a:noFill/>
          <a:ln>
            <a:noFill/>
          </a:ln>
        </p:spPr>
      </p:pic>
      <p:sp>
        <p:nvSpPr>
          <p:cNvPr id="429" name="Google Shape;429;p93"/>
          <p:cNvSpPr txBox="1"/>
          <p:nvPr/>
        </p:nvSpPr>
        <p:spPr>
          <a:xfrm>
            <a:off x="170675" y="3865550"/>
            <a:ext cx="3000000" cy="2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 sz="1200">
                <a:latin typeface="Open Sans"/>
                <a:ea typeface="Open Sans"/>
                <a:cs typeface="Open Sans"/>
                <a:sym typeface="Open Sans"/>
              </a:rPr>
              <a:t>Don’t neglect yourself from yourself</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433" name="Shape 433"/>
        <p:cNvGrpSpPr/>
        <p:nvPr/>
      </p:nvGrpSpPr>
      <p:grpSpPr>
        <a:xfrm>
          <a:off x="0" y="0"/>
          <a:ext cx="0" cy="0"/>
          <a:chOff x="0" y="0"/>
          <a:chExt cx="0" cy="0"/>
        </a:xfrm>
      </p:grpSpPr>
      <p:pic>
        <p:nvPicPr>
          <p:cNvPr id="434" name="Google Shape;434;p94"/>
          <p:cNvPicPr preferRelativeResize="0"/>
          <p:nvPr/>
        </p:nvPicPr>
        <p:blipFill>
          <a:blip r:embed="rId3">
            <a:alphaModFix/>
          </a:blip>
          <a:stretch>
            <a:fillRect/>
          </a:stretch>
        </p:blipFill>
        <p:spPr>
          <a:xfrm>
            <a:off x="7981577" y="172633"/>
            <a:ext cx="1024303" cy="267475"/>
          </a:xfrm>
          <a:prstGeom prst="rect">
            <a:avLst/>
          </a:prstGeom>
          <a:noFill/>
          <a:ln>
            <a:noFill/>
          </a:ln>
        </p:spPr>
      </p:pic>
      <p:sp>
        <p:nvSpPr>
          <p:cNvPr id="435" name="Google Shape;435;p94"/>
          <p:cNvSpPr txBox="1"/>
          <p:nvPr/>
        </p:nvSpPr>
        <p:spPr>
          <a:xfrm>
            <a:off x="2867075" y="4543325"/>
            <a:ext cx="2746200" cy="357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100"/>
          </a:p>
          <a:p>
            <a:pPr indent="0" lvl="0" marL="0" rtl="0" algn="l">
              <a:lnSpc>
                <a:spcPct val="150000"/>
              </a:lnSpc>
              <a:spcBef>
                <a:spcPts val="0"/>
              </a:spcBef>
              <a:spcAft>
                <a:spcPts val="0"/>
              </a:spcAft>
              <a:buNone/>
            </a:pPr>
            <a:r>
              <a:t/>
            </a:r>
            <a:endParaRPr b="1">
              <a:latin typeface="Open Sans"/>
              <a:ea typeface="Open Sans"/>
              <a:cs typeface="Open Sans"/>
              <a:sym typeface="Open Sans"/>
            </a:endParaRPr>
          </a:p>
        </p:txBody>
      </p:sp>
      <p:sp>
        <p:nvSpPr>
          <p:cNvPr id="436" name="Google Shape;436;p94"/>
          <p:cNvSpPr txBox="1"/>
          <p:nvPr>
            <p:ph type="title"/>
          </p:nvPr>
        </p:nvSpPr>
        <p:spPr>
          <a:xfrm>
            <a:off x="360000" y="309800"/>
            <a:ext cx="5539500" cy="6438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de" sz="1800">
                <a:solidFill>
                  <a:schemeClr val="dk2"/>
                </a:solidFill>
                <a:latin typeface="Open Sans"/>
                <a:ea typeface="Open Sans"/>
                <a:cs typeface="Open Sans"/>
                <a:sym typeface="Open Sans"/>
              </a:rPr>
              <a:t>Final thoughts from Speakers...</a:t>
            </a:r>
            <a:endParaRPr b="1" sz="6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sz="1400">
              <a:solidFill>
                <a:srgbClr val="595959"/>
              </a:solidFill>
              <a:latin typeface="Open Sans"/>
              <a:ea typeface="Open Sans"/>
              <a:cs typeface="Open Sans"/>
              <a:sym typeface="Open Sans"/>
            </a:endParaRPr>
          </a:p>
        </p:txBody>
      </p:sp>
      <p:pic>
        <p:nvPicPr>
          <p:cNvPr id="437" name="Google Shape;437;p94"/>
          <p:cNvPicPr preferRelativeResize="0"/>
          <p:nvPr/>
        </p:nvPicPr>
        <p:blipFill>
          <a:blip r:embed="rId4">
            <a:alphaModFix/>
          </a:blip>
          <a:stretch>
            <a:fillRect/>
          </a:stretch>
        </p:blipFill>
        <p:spPr>
          <a:xfrm>
            <a:off x="1430400" y="632650"/>
            <a:ext cx="2159676" cy="2159676"/>
          </a:xfrm>
          <a:prstGeom prst="rect">
            <a:avLst/>
          </a:prstGeom>
          <a:noFill/>
          <a:ln>
            <a:noFill/>
          </a:ln>
        </p:spPr>
      </p:pic>
      <p:pic>
        <p:nvPicPr>
          <p:cNvPr id="438" name="Google Shape;438;p94"/>
          <p:cNvPicPr preferRelativeResize="0"/>
          <p:nvPr/>
        </p:nvPicPr>
        <p:blipFill>
          <a:blip r:embed="rId5">
            <a:alphaModFix/>
          </a:blip>
          <a:stretch>
            <a:fillRect/>
          </a:stretch>
        </p:blipFill>
        <p:spPr>
          <a:xfrm>
            <a:off x="5529176" y="309808"/>
            <a:ext cx="1964550" cy="1964550"/>
          </a:xfrm>
          <a:prstGeom prst="rect">
            <a:avLst/>
          </a:prstGeom>
          <a:noFill/>
          <a:ln>
            <a:noFill/>
          </a:ln>
        </p:spPr>
      </p:pic>
      <p:pic>
        <p:nvPicPr>
          <p:cNvPr id="439" name="Google Shape;439;p94"/>
          <p:cNvPicPr preferRelativeResize="0"/>
          <p:nvPr/>
        </p:nvPicPr>
        <p:blipFill>
          <a:blip r:embed="rId6">
            <a:alphaModFix/>
          </a:blip>
          <a:stretch>
            <a:fillRect/>
          </a:stretch>
        </p:blipFill>
        <p:spPr>
          <a:xfrm>
            <a:off x="6614951" y="2571758"/>
            <a:ext cx="1964550" cy="1964550"/>
          </a:xfrm>
          <a:prstGeom prst="rect">
            <a:avLst/>
          </a:prstGeom>
          <a:noFill/>
          <a:ln>
            <a:noFill/>
          </a:ln>
        </p:spPr>
      </p:pic>
      <p:pic>
        <p:nvPicPr>
          <p:cNvPr id="440" name="Google Shape;440;p94"/>
          <p:cNvPicPr preferRelativeResize="0"/>
          <p:nvPr/>
        </p:nvPicPr>
        <p:blipFill>
          <a:blip r:embed="rId7">
            <a:alphaModFix/>
          </a:blip>
          <a:stretch>
            <a:fillRect/>
          </a:stretch>
        </p:blipFill>
        <p:spPr>
          <a:xfrm>
            <a:off x="3453600" y="2329000"/>
            <a:ext cx="2159676" cy="2159676"/>
          </a:xfrm>
          <a:prstGeom prst="rect">
            <a:avLst/>
          </a:prstGeom>
          <a:noFill/>
          <a:ln>
            <a:noFill/>
          </a:ln>
        </p:spPr>
      </p:pic>
      <p:pic>
        <p:nvPicPr>
          <p:cNvPr id="441" name="Google Shape;441;p94"/>
          <p:cNvPicPr preferRelativeResize="0"/>
          <p:nvPr/>
        </p:nvPicPr>
        <p:blipFill>
          <a:blip r:embed="rId8">
            <a:alphaModFix/>
          </a:blip>
          <a:stretch>
            <a:fillRect/>
          </a:stretch>
        </p:blipFill>
        <p:spPr>
          <a:xfrm>
            <a:off x="236450" y="2695325"/>
            <a:ext cx="2005101" cy="20051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45" name="Shape 445"/>
        <p:cNvGrpSpPr/>
        <p:nvPr/>
      </p:nvGrpSpPr>
      <p:grpSpPr>
        <a:xfrm>
          <a:off x="0" y="0"/>
          <a:ext cx="0" cy="0"/>
          <a:chOff x="0" y="0"/>
          <a:chExt cx="0" cy="0"/>
        </a:xfrm>
      </p:grpSpPr>
      <p:pic>
        <p:nvPicPr>
          <p:cNvPr id="446" name="Google Shape;446;p95"/>
          <p:cNvPicPr preferRelativeResize="0"/>
          <p:nvPr/>
        </p:nvPicPr>
        <p:blipFill rotWithShape="1">
          <a:blip r:embed="rId3">
            <a:alphaModFix/>
          </a:blip>
          <a:srcRect b="0" l="0" r="0" t="0"/>
          <a:stretch/>
        </p:blipFill>
        <p:spPr>
          <a:xfrm>
            <a:off x="228600" y="510550"/>
            <a:ext cx="8766976" cy="4582651"/>
          </a:xfrm>
          <a:prstGeom prst="rect">
            <a:avLst/>
          </a:prstGeom>
          <a:noFill/>
          <a:ln>
            <a:noFill/>
          </a:ln>
        </p:spPr>
      </p:pic>
      <p:sp>
        <p:nvSpPr>
          <p:cNvPr id="447" name="Google Shape;447;p95"/>
          <p:cNvSpPr txBox="1"/>
          <p:nvPr/>
        </p:nvSpPr>
        <p:spPr>
          <a:xfrm>
            <a:off x="3733050" y="491140"/>
            <a:ext cx="1710600" cy="337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de" sz="800" u="none" cap="none" strike="noStrike">
                <a:solidFill>
                  <a:srgbClr val="000000"/>
                </a:solidFill>
                <a:latin typeface="Open Sans"/>
                <a:ea typeface="Open Sans"/>
                <a:cs typeface="Open Sans"/>
                <a:sym typeface="Open Sans"/>
              </a:rPr>
              <a:t>Communication Goals</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rgbClr val="000000"/>
                </a:solidFill>
                <a:latin typeface="Open Sans"/>
                <a:ea typeface="Open Sans"/>
                <a:cs typeface="Open Sans"/>
                <a:sym typeface="Open Sans"/>
              </a:rPr>
              <a:t>What are the main goals of internal communication activities? What do we want employees to do/say/feel differently?</a:t>
            </a:r>
            <a:endParaRPr b="0"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800"/>
              <a:buFont typeface="Arial"/>
              <a:buNone/>
            </a:pPr>
            <a:r>
              <a:rPr b="0" i="1" lang="de" sz="800" u="none" cap="none" strike="noStrike">
                <a:solidFill>
                  <a:srgbClr val="B7B7B7"/>
                </a:solidFill>
                <a:latin typeface="Open Sans"/>
                <a:ea typeface="Open Sans"/>
                <a:cs typeface="Open Sans"/>
                <a:sym typeface="Open Sans"/>
              </a:rPr>
              <a:t>Example: </a:t>
            </a:r>
            <a:endParaRPr b="0" i="1" sz="800" u="none" cap="none" strike="noStrike">
              <a:solidFill>
                <a:srgbClr val="B7B7B7"/>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700"/>
              <a:buFont typeface="Arial"/>
              <a:buNone/>
            </a:pPr>
            <a:r>
              <a:rPr b="0" i="1" lang="de" sz="700" u="none" cap="none" strike="noStrike">
                <a:solidFill>
                  <a:srgbClr val="B7B7B7"/>
                </a:solidFill>
                <a:latin typeface="Open Sans"/>
                <a:ea typeface="Open Sans"/>
                <a:cs typeface="Open Sans"/>
                <a:sym typeface="Open Sans"/>
              </a:rPr>
              <a:t>Clarity  the current situation and the planned way forward</a:t>
            </a:r>
            <a:endParaRPr b="0" i="1" sz="700" u="none" cap="none" strike="noStrike">
              <a:solidFill>
                <a:srgbClr val="B7B7B7"/>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700"/>
              <a:buFont typeface="Arial"/>
              <a:buNone/>
            </a:pPr>
            <a:r>
              <a:rPr b="0" i="1" lang="de" sz="700" u="none" cap="none" strike="noStrike">
                <a:solidFill>
                  <a:srgbClr val="B7B7B7"/>
                </a:solidFill>
                <a:latin typeface="Open Sans"/>
                <a:ea typeface="Open Sans"/>
                <a:cs typeface="Open Sans"/>
                <a:sym typeface="Open Sans"/>
              </a:rPr>
              <a:t>Employees feel safe in their work environment</a:t>
            </a:r>
            <a:endParaRPr b="0" i="1" sz="700" u="none" cap="none" strike="noStrike">
              <a:solidFill>
                <a:srgbClr val="B7B7B7"/>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700"/>
              <a:buFont typeface="Arial"/>
              <a:buNone/>
            </a:pPr>
            <a:r>
              <a:rPr b="0" i="1" lang="de" sz="700" u="none" cap="none" strike="noStrike">
                <a:solidFill>
                  <a:srgbClr val="B7B7B7"/>
                </a:solidFill>
                <a:latin typeface="Open Sans"/>
                <a:ea typeface="Open Sans"/>
                <a:cs typeface="Open Sans"/>
                <a:sym typeface="Open Sans"/>
              </a:rPr>
              <a:t>There is up-to-date and clear guidance about changing responsibilities, activities, and policies</a:t>
            </a:r>
            <a:endParaRPr b="0" i="1" sz="700" u="none" cap="none" strike="noStrike">
              <a:solidFill>
                <a:srgbClr val="B7B7B7"/>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700"/>
              <a:buFont typeface="Arial"/>
              <a:buNone/>
            </a:pPr>
            <a:r>
              <a:rPr b="0" i="1" lang="de" sz="700" u="none" cap="none" strike="noStrike">
                <a:solidFill>
                  <a:srgbClr val="B7B7B7"/>
                </a:solidFill>
                <a:latin typeface="Open Sans"/>
                <a:ea typeface="Open Sans"/>
                <a:cs typeface="Open Sans"/>
                <a:sym typeface="Open Sans"/>
              </a:rPr>
              <a:t>High trust in leadership </a:t>
            </a:r>
            <a:endParaRPr b="0" i="1" sz="700" u="none" cap="none" strike="noStrike">
              <a:solidFill>
                <a:srgbClr val="B7B7B7"/>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700"/>
              <a:buFont typeface="Arial"/>
              <a:buNone/>
            </a:pPr>
            <a:r>
              <a:rPr b="0" i="1" lang="de" sz="700" u="none" cap="none" strike="noStrike">
                <a:solidFill>
                  <a:srgbClr val="B7B7B7"/>
                </a:solidFill>
                <a:latin typeface="Open Sans"/>
                <a:ea typeface="Open Sans"/>
                <a:cs typeface="Open Sans"/>
                <a:sym typeface="Open Sans"/>
              </a:rPr>
              <a:t>Strong sense of community and shared purpose, despite widespread work from home</a:t>
            </a:r>
            <a:endParaRPr b="0" i="1" sz="700" u="none" cap="none" strike="noStrike">
              <a:solidFill>
                <a:srgbClr val="B7B7B7"/>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0" i="1" sz="700" u="none" cap="none" strike="noStrike">
              <a:solidFill>
                <a:srgbClr val="B7B7B7"/>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0" i="1" lang="de" sz="700" u="none" cap="none" strike="noStrike">
                <a:solidFill>
                  <a:srgbClr val="B7B7B7"/>
                </a:solidFill>
                <a:latin typeface="Open Sans"/>
                <a:ea typeface="Open Sans"/>
                <a:cs typeface="Open Sans"/>
                <a:sym typeface="Open Sans"/>
              </a:rPr>
              <a:t>Stop any kind of fake news</a:t>
            </a:r>
            <a:endParaRPr b="0" i="1" sz="700" u="none" cap="none" strike="noStrike">
              <a:solidFill>
                <a:srgbClr val="B7B7B7"/>
              </a:solidFill>
              <a:latin typeface="Open Sans"/>
              <a:ea typeface="Open Sans"/>
              <a:cs typeface="Open Sans"/>
              <a:sym typeface="Open Sans"/>
            </a:endParaRPr>
          </a:p>
        </p:txBody>
      </p:sp>
      <p:sp>
        <p:nvSpPr>
          <p:cNvPr id="448" name="Google Shape;448;p95"/>
          <p:cNvSpPr txBox="1"/>
          <p:nvPr/>
        </p:nvSpPr>
        <p:spPr>
          <a:xfrm>
            <a:off x="7200150" y="643540"/>
            <a:ext cx="1710600" cy="33701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de" sz="800" u="none" cap="none" strike="noStrike">
                <a:solidFill>
                  <a:srgbClr val="000000"/>
                </a:solidFill>
                <a:latin typeface="Open Sans"/>
                <a:ea typeface="Open Sans"/>
                <a:cs typeface="Open Sans"/>
                <a:sym typeface="Open Sans"/>
              </a:rPr>
              <a:t>Target Personas</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rgbClr val="000000"/>
                </a:solidFill>
                <a:latin typeface="Open Sans"/>
                <a:ea typeface="Open Sans"/>
                <a:cs typeface="Open Sans"/>
                <a:sym typeface="Open Sans"/>
              </a:rPr>
              <a:t>Who are you communicating with? How do their needs differ? Which moments matter for them? </a:t>
            </a:r>
            <a:endParaRPr b="0"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800"/>
              <a:buFont typeface="Arial"/>
              <a:buNone/>
            </a:pPr>
            <a:r>
              <a:rPr b="0" i="1" lang="de" sz="800" u="none" cap="none" strike="noStrike">
                <a:solidFill>
                  <a:srgbClr val="B7B7B7"/>
                </a:solidFill>
                <a:latin typeface="Open Sans"/>
                <a:ea typeface="Open Sans"/>
                <a:cs typeface="Open Sans"/>
                <a:sym typeface="Open Sans"/>
              </a:rPr>
              <a:t>Example: </a:t>
            </a:r>
            <a:r>
              <a:rPr b="0" i="1" lang="de" sz="700" u="none" cap="none" strike="noStrike">
                <a:solidFill>
                  <a:srgbClr val="B7B7B7"/>
                </a:solidFill>
                <a:latin typeface="Open Sans"/>
                <a:ea typeface="Open Sans"/>
                <a:cs typeface="Open Sans"/>
                <a:sym typeface="Open Sans"/>
              </a:rPr>
              <a:t>Factory workers need full understanding about health and safety measures, need easy way to ask questions and make suggestions to improve procedures at their workplace. An important moment will be the first return to their workplace after the lockdown.</a:t>
            </a:r>
            <a:endParaRPr b="0" i="1" sz="700" u="none" cap="none" strike="noStrike">
              <a:solidFill>
                <a:srgbClr val="B7B7B7"/>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700"/>
              <a:buFont typeface="Arial"/>
              <a:buNone/>
            </a:pPr>
            <a:r>
              <a:rPr b="0" i="1" lang="de" sz="700" u="none" cap="none" strike="noStrike">
                <a:solidFill>
                  <a:srgbClr val="B7B7B7"/>
                </a:solidFill>
                <a:latin typeface="Open Sans"/>
                <a:ea typeface="Open Sans"/>
                <a:cs typeface="Open Sans"/>
                <a:sym typeface="Open Sans"/>
              </a:rPr>
              <a:t>Other segments: home office workers, field service staff, high risk area staff (i.e. healthcare workers), leadership, etc.</a:t>
            </a:r>
            <a:endParaRPr b="0" i="1" sz="700" u="none" cap="none" strike="noStrike">
              <a:solidFill>
                <a:srgbClr val="B7B7B7"/>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700"/>
              <a:buFont typeface="Arial"/>
              <a:buNone/>
            </a:pPr>
            <a:r>
              <a:t/>
            </a:r>
            <a:endParaRPr b="0" i="1" sz="700" u="none" cap="none" strike="noStrike">
              <a:solidFill>
                <a:srgbClr val="B7B7B7"/>
              </a:solidFill>
              <a:latin typeface="Open Sans"/>
              <a:ea typeface="Open Sans"/>
              <a:cs typeface="Open Sans"/>
              <a:sym typeface="Open Sans"/>
            </a:endParaRPr>
          </a:p>
        </p:txBody>
      </p:sp>
      <p:sp>
        <p:nvSpPr>
          <p:cNvPr id="449" name="Google Shape;449;p95"/>
          <p:cNvSpPr txBox="1"/>
          <p:nvPr/>
        </p:nvSpPr>
        <p:spPr>
          <a:xfrm>
            <a:off x="5466600" y="643540"/>
            <a:ext cx="1710600" cy="161757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de" sz="800" u="none" cap="none" strike="noStrike">
                <a:solidFill>
                  <a:srgbClr val="000000"/>
                </a:solidFill>
                <a:latin typeface="Open Sans"/>
                <a:ea typeface="Open Sans"/>
                <a:cs typeface="Open Sans"/>
                <a:sym typeface="Open Sans"/>
              </a:rPr>
              <a:t>Key Messages + Stories</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rgbClr val="000000"/>
                </a:solidFill>
                <a:latin typeface="Open Sans"/>
                <a:ea typeface="Open Sans"/>
                <a:cs typeface="Open Sans"/>
                <a:sym typeface="Open Sans"/>
              </a:rPr>
              <a:t>What are the main messages for all employees? What are specific messages for individual segments and personas? </a:t>
            </a:r>
            <a:endParaRPr b="0"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800"/>
              <a:buFont typeface="Arial"/>
              <a:buNone/>
            </a:pPr>
            <a:r>
              <a:rPr b="0" i="1" lang="de" sz="800" u="none" cap="none" strike="noStrike">
                <a:solidFill>
                  <a:srgbClr val="B7B7B7"/>
                </a:solidFill>
                <a:latin typeface="Open Sans"/>
                <a:ea typeface="Open Sans"/>
                <a:cs typeface="Open Sans"/>
                <a:sym typeface="Open Sans"/>
              </a:rPr>
              <a:t>Example: </a:t>
            </a:r>
            <a:r>
              <a:rPr b="0" i="1" lang="de" sz="700" u="none" cap="none" strike="noStrike">
                <a:solidFill>
                  <a:srgbClr val="B7B7B7"/>
                </a:solidFill>
                <a:latin typeface="Open Sans"/>
                <a:ea typeface="Open Sans"/>
                <a:cs typeface="Open Sans"/>
                <a:sym typeface="Open Sans"/>
              </a:rPr>
              <a:t>How do we as an organization overcome this crisis and what are the top priorities right now?</a:t>
            </a:r>
            <a:endParaRPr b="0" i="1" sz="700" u="none" cap="none" strike="noStrike">
              <a:solidFill>
                <a:srgbClr val="B7B7B7"/>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700"/>
              <a:buFont typeface="Arial"/>
              <a:buNone/>
            </a:pPr>
            <a:r>
              <a:t/>
            </a:r>
            <a:endParaRPr b="0" i="1" sz="700" u="none" cap="none" strike="noStrike">
              <a:solidFill>
                <a:srgbClr val="B7B7B7"/>
              </a:solidFill>
              <a:latin typeface="Open Sans"/>
              <a:ea typeface="Open Sans"/>
              <a:cs typeface="Open Sans"/>
              <a:sym typeface="Open Sans"/>
            </a:endParaRPr>
          </a:p>
        </p:txBody>
      </p:sp>
      <p:sp>
        <p:nvSpPr>
          <p:cNvPr id="450" name="Google Shape;450;p95"/>
          <p:cNvSpPr txBox="1"/>
          <p:nvPr/>
        </p:nvSpPr>
        <p:spPr>
          <a:xfrm>
            <a:off x="5464538" y="2114187"/>
            <a:ext cx="1710600" cy="1689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de" sz="800" u="none" cap="none" strike="noStrike">
                <a:solidFill>
                  <a:srgbClr val="000000"/>
                </a:solidFill>
                <a:latin typeface="Open Sans"/>
                <a:ea typeface="Open Sans"/>
                <a:cs typeface="Open Sans"/>
                <a:sym typeface="Open Sans"/>
              </a:rPr>
              <a:t>Communication </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de" sz="800" u="none" cap="none" strike="noStrike">
                <a:solidFill>
                  <a:srgbClr val="000000"/>
                </a:solidFill>
                <a:latin typeface="Open Sans"/>
                <a:ea typeface="Open Sans"/>
                <a:cs typeface="Open Sans"/>
                <a:sym typeface="Open Sans"/>
              </a:rPr>
              <a:t>Channels</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rgbClr val="000000"/>
                </a:solidFill>
                <a:latin typeface="Open Sans"/>
                <a:ea typeface="Open Sans"/>
                <a:cs typeface="Open Sans"/>
                <a:sym typeface="Open Sans"/>
              </a:rPr>
              <a:t>What channels will be used to communicate with which target personas? How could channels be improved to support communication goals? </a:t>
            </a:r>
            <a:endParaRPr b="0"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800"/>
              <a:buFont typeface="Arial"/>
              <a:buNone/>
            </a:pPr>
            <a:r>
              <a:rPr b="0" i="1" lang="de" sz="800" u="none" cap="none" strike="noStrike">
                <a:solidFill>
                  <a:srgbClr val="B7B7B7"/>
                </a:solidFill>
                <a:latin typeface="Open Sans"/>
                <a:ea typeface="Open Sans"/>
                <a:cs typeface="Open Sans"/>
                <a:sym typeface="Open Sans"/>
              </a:rPr>
              <a:t>Example: Intranet, employee app, digital signage. etc.</a:t>
            </a:r>
            <a:endParaRPr b="0" i="1" sz="800" u="none" cap="none" strike="noStrike">
              <a:solidFill>
                <a:srgbClr val="B7B7B7"/>
              </a:solidFill>
              <a:latin typeface="Open Sans"/>
              <a:ea typeface="Open Sans"/>
              <a:cs typeface="Open Sans"/>
              <a:sym typeface="Open Sans"/>
            </a:endParaRPr>
          </a:p>
        </p:txBody>
      </p:sp>
      <p:sp>
        <p:nvSpPr>
          <p:cNvPr id="451" name="Google Shape;451;p95"/>
          <p:cNvSpPr txBox="1"/>
          <p:nvPr/>
        </p:nvSpPr>
        <p:spPr>
          <a:xfrm>
            <a:off x="2009025" y="567340"/>
            <a:ext cx="1710600" cy="161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de" sz="800" u="none" cap="none" strike="noStrike">
                <a:solidFill>
                  <a:srgbClr val="000000"/>
                </a:solidFill>
                <a:latin typeface="Open Sans"/>
                <a:ea typeface="Open Sans"/>
                <a:cs typeface="Open Sans"/>
                <a:sym typeface="Open Sans"/>
              </a:rPr>
              <a:t>Key Activities</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rgbClr val="000000"/>
                </a:solidFill>
                <a:latin typeface="Open Sans"/>
                <a:ea typeface="Open Sans"/>
                <a:cs typeface="Open Sans"/>
                <a:sym typeface="Open Sans"/>
              </a:rPr>
              <a:t>What activities and campaigns can be used to deliver the message? Which non-critical activities should be stopped? </a:t>
            </a:r>
            <a:endParaRPr b="0"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800"/>
              <a:buFont typeface="Arial"/>
              <a:buNone/>
            </a:pPr>
            <a:r>
              <a:rPr b="0" i="1" lang="de" sz="800" u="none" cap="none" strike="noStrike">
                <a:solidFill>
                  <a:srgbClr val="B7B7B7"/>
                </a:solidFill>
                <a:latin typeface="Open Sans"/>
                <a:ea typeface="Open Sans"/>
                <a:cs typeface="Open Sans"/>
                <a:sym typeface="Open Sans"/>
              </a:rPr>
              <a:t>Example: </a:t>
            </a:r>
            <a:r>
              <a:rPr b="0" i="1" lang="de" sz="700" u="none" cap="none" strike="noStrike">
                <a:solidFill>
                  <a:srgbClr val="B7B7B7"/>
                </a:solidFill>
                <a:latin typeface="Open Sans"/>
                <a:ea typeface="Open Sans"/>
                <a:cs typeface="Open Sans"/>
                <a:sym typeface="Open Sans"/>
              </a:rPr>
              <a:t>Weekly status briefing, ask the CEO, Thank you channel, on-site Q&amp;A, virtual town halls, fast feedback and response channel for health and safety issues, community building activities</a:t>
            </a:r>
            <a:endParaRPr b="0" i="1" sz="700" u="none" cap="none" strike="noStrike">
              <a:solidFill>
                <a:srgbClr val="B7B7B7"/>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700"/>
              <a:buFont typeface="Arial"/>
              <a:buNone/>
            </a:pPr>
            <a:r>
              <a:t/>
            </a:r>
            <a:endParaRPr b="0" i="1" sz="700" u="none" cap="none" strike="noStrike">
              <a:solidFill>
                <a:srgbClr val="B7B7B7"/>
              </a:solidFill>
              <a:latin typeface="Open Sans"/>
              <a:ea typeface="Open Sans"/>
              <a:cs typeface="Open Sans"/>
              <a:sym typeface="Open Sans"/>
            </a:endParaRPr>
          </a:p>
        </p:txBody>
      </p:sp>
      <p:sp>
        <p:nvSpPr>
          <p:cNvPr id="452" name="Google Shape;452;p95"/>
          <p:cNvSpPr txBox="1"/>
          <p:nvPr/>
        </p:nvSpPr>
        <p:spPr>
          <a:xfrm>
            <a:off x="2006975" y="2261101"/>
            <a:ext cx="1710600" cy="154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de" sz="800" u="none" cap="none" strike="noStrike">
                <a:solidFill>
                  <a:srgbClr val="000000"/>
                </a:solidFill>
                <a:latin typeface="Open Sans"/>
                <a:ea typeface="Open Sans"/>
                <a:cs typeface="Open Sans"/>
                <a:sym typeface="Open Sans"/>
              </a:rPr>
              <a:t>Communications </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de" sz="800" u="none" cap="none" strike="noStrike">
                <a:solidFill>
                  <a:srgbClr val="000000"/>
                </a:solidFill>
                <a:latin typeface="Open Sans"/>
                <a:ea typeface="Open Sans"/>
                <a:cs typeface="Open Sans"/>
                <a:sym typeface="Open Sans"/>
              </a:rPr>
              <a:t>Team</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rgbClr val="000000"/>
                </a:solidFill>
                <a:latin typeface="Open Sans"/>
                <a:ea typeface="Open Sans"/>
                <a:cs typeface="Open Sans"/>
                <a:sym typeface="Open Sans"/>
              </a:rPr>
              <a:t>What are the communications team’s key resources? How could they be extended by external help and local part-time content owners?  </a:t>
            </a:r>
            <a:endParaRPr b="0"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800"/>
              <a:buFont typeface="Arial"/>
              <a:buNone/>
            </a:pPr>
            <a:r>
              <a:rPr b="0" i="1" lang="de" sz="800" u="none" cap="none" strike="noStrike">
                <a:solidFill>
                  <a:srgbClr val="B7B7B7"/>
                </a:solidFill>
                <a:latin typeface="Open Sans"/>
                <a:ea typeface="Open Sans"/>
                <a:cs typeface="Open Sans"/>
                <a:sym typeface="Open Sans"/>
              </a:rPr>
              <a:t>Example: Strengthen local content owner communities</a:t>
            </a:r>
            <a:endParaRPr b="0" i="1" sz="800" u="none" cap="none" strike="noStrike">
              <a:solidFill>
                <a:srgbClr val="B7B7B7"/>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800"/>
              <a:buFont typeface="Arial"/>
              <a:buNone/>
            </a:pPr>
            <a:r>
              <a:t/>
            </a:r>
            <a:endParaRPr b="0" i="1" sz="800" u="none" cap="none" strike="noStrike">
              <a:solidFill>
                <a:srgbClr val="B7B7B7"/>
              </a:solidFill>
              <a:latin typeface="Open Sans"/>
              <a:ea typeface="Open Sans"/>
              <a:cs typeface="Open Sans"/>
              <a:sym typeface="Open Sans"/>
            </a:endParaRPr>
          </a:p>
        </p:txBody>
      </p:sp>
      <p:sp>
        <p:nvSpPr>
          <p:cNvPr id="453" name="Google Shape;453;p95"/>
          <p:cNvSpPr txBox="1"/>
          <p:nvPr/>
        </p:nvSpPr>
        <p:spPr>
          <a:xfrm>
            <a:off x="246900" y="643540"/>
            <a:ext cx="1710600" cy="33701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de" sz="800" u="none" cap="none" strike="noStrike">
                <a:solidFill>
                  <a:srgbClr val="000000"/>
                </a:solidFill>
                <a:latin typeface="Open Sans"/>
                <a:ea typeface="Open Sans"/>
                <a:cs typeface="Open Sans"/>
                <a:sym typeface="Open Sans"/>
              </a:rPr>
              <a:t>Key Stakeholders</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rgbClr val="000000"/>
                </a:solidFill>
                <a:latin typeface="Open Sans"/>
                <a:ea typeface="Open Sans"/>
                <a:cs typeface="Open Sans"/>
                <a:sym typeface="Open Sans"/>
              </a:rPr>
              <a:t>List of key stakeholders who need to be involved. How do their needs differ? Who can provide input? Should there be a “fast response team”?</a:t>
            </a:r>
            <a:endParaRPr b="0"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800"/>
              <a:buFont typeface="Arial"/>
              <a:buNone/>
            </a:pPr>
            <a:r>
              <a:rPr b="0" i="1" lang="de" sz="800" u="none" cap="none" strike="noStrike">
                <a:solidFill>
                  <a:srgbClr val="B7B7B7"/>
                </a:solidFill>
                <a:latin typeface="Open Sans"/>
                <a:ea typeface="Open Sans"/>
                <a:cs typeface="Open Sans"/>
                <a:sym typeface="Open Sans"/>
              </a:rPr>
              <a:t>Example: Establish higher frequency of sync meetings between Communications, HR, Corporate Health Management, Workers Council, and Management to enable quick decision making and fast learning cycles. </a:t>
            </a:r>
            <a:endParaRPr b="0" i="1" sz="700" u="none" cap="none" strike="noStrike">
              <a:solidFill>
                <a:srgbClr val="B7B7B7"/>
              </a:solidFill>
              <a:latin typeface="Open Sans"/>
              <a:ea typeface="Open Sans"/>
              <a:cs typeface="Open Sans"/>
              <a:sym typeface="Open Sans"/>
            </a:endParaRPr>
          </a:p>
        </p:txBody>
      </p:sp>
      <p:sp>
        <p:nvSpPr>
          <p:cNvPr id="454" name="Google Shape;454;p95"/>
          <p:cNvSpPr txBox="1"/>
          <p:nvPr/>
        </p:nvSpPr>
        <p:spPr>
          <a:xfrm>
            <a:off x="344875" y="3820115"/>
            <a:ext cx="3255600" cy="112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de" sz="800" u="none" cap="none" strike="noStrike">
                <a:solidFill>
                  <a:srgbClr val="000000"/>
                </a:solidFill>
                <a:latin typeface="Open Sans"/>
                <a:ea typeface="Open Sans"/>
                <a:cs typeface="Open Sans"/>
                <a:sym typeface="Open Sans"/>
              </a:rPr>
              <a:t>Communications Budget</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rgbClr val="000000"/>
                </a:solidFill>
                <a:latin typeface="Open Sans"/>
                <a:ea typeface="Open Sans"/>
                <a:cs typeface="Open Sans"/>
                <a:sym typeface="Open Sans"/>
              </a:rPr>
              <a:t>What is your communications cost structure? What changes to the budget are needed and why?   </a:t>
            </a:r>
            <a:endParaRPr b="0"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800"/>
              <a:buFont typeface="Arial"/>
              <a:buNone/>
            </a:pPr>
            <a:r>
              <a:rPr b="0" i="1" lang="de" sz="800" u="none" cap="none" strike="noStrike">
                <a:solidFill>
                  <a:srgbClr val="B7B7B7"/>
                </a:solidFill>
                <a:latin typeface="Open Sans"/>
                <a:ea typeface="Open Sans"/>
                <a:cs typeface="Open Sans"/>
                <a:sym typeface="Open Sans"/>
              </a:rPr>
              <a:t>Example: Save budget on non-critical activities, faster retirement of inefficient and slow communications channels, faster launch of new digital channels.</a:t>
            </a:r>
            <a:endParaRPr b="0" i="1" sz="800" u="none" cap="none" strike="noStrike">
              <a:solidFill>
                <a:srgbClr val="B7B7B7"/>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800"/>
              <a:buFont typeface="Arial"/>
              <a:buNone/>
            </a:pPr>
            <a:r>
              <a:t/>
            </a:r>
            <a:endParaRPr b="0" i="1" sz="800" u="none" cap="none" strike="noStrike">
              <a:solidFill>
                <a:srgbClr val="B7B7B7"/>
              </a:solidFill>
              <a:latin typeface="Open Sans"/>
              <a:ea typeface="Open Sans"/>
              <a:cs typeface="Open Sans"/>
              <a:sym typeface="Open Sans"/>
            </a:endParaRPr>
          </a:p>
        </p:txBody>
      </p:sp>
      <p:sp>
        <p:nvSpPr>
          <p:cNvPr id="455" name="Google Shape;455;p95"/>
          <p:cNvSpPr txBox="1"/>
          <p:nvPr/>
        </p:nvSpPr>
        <p:spPr>
          <a:xfrm>
            <a:off x="4688275" y="3896327"/>
            <a:ext cx="3255600" cy="96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de" sz="800" u="none" cap="none" strike="noStrike">
                <a:solidFill>
                  <a:srgbClr val="000000"/>
                </a:solidFill>
                <a:latin typeface="Open Sans"/>
                <a:ea typeface="Open Sans"/>
                <a:cs typeface="Open Sans"/>
                <a:sym typeface="Open Sans"/>
              </a:rPr>
              <a:t>Track Results and Measure</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rgbClr val="000000"/>
                </a:solidFill>
                <a:latin typeface="Open Sans"/>
                <a:ea typeface="Open Sans"/>
                <a:cs typeface="Open Sans"/>
                <a:sym typeface="Open Sans"/>
              </a:rPr>
              <a:t>How do you define success? What are output and outcome metrics? </a:t>
            </a:r>
            <a:endParaRPr b="0"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800"/>
              <a:buFont typeface="Arial"/>
              <a:buNone/>
            </a:pPr>
            <a:r>
              <a:rPr b="0" i="1" lang="de" sz="800" u="none" cap="none" strike="noStrike">
                <a:solidFill>
                  <a:srgbClr val="B7B7B7"/>
                </a:solidFill>
                <a:latin typeface="Open Sans"/>
                <a:ea typeface="Open Sans"/>
                <a:cs typeface="Open Sans"/>
                <a:sym typeface="Open Sans"/>
              </a:rPr>
              <a:t>Example: Output (regular CEO status updates), outcome (pulse survey shows strong trust in leadership, low number of health and safety concerns).</a:t>
            </a:r>
            <a:endParaRPr b="0" i="1" sz="800" u="none" cap="none" strike="noStrike">
              <a:solidFill>
                <a:srgbClr val="B7B7B7"/>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800"/>
              <a:buFont typeface="Arial"/>
              <a:buNone/>
            </a:pPr>
            <a:r>
              <a:t/>
            </a:r>
            <a:endParaRPr b="0" i="1" sz="800" u="none" cap="none" strike="noStrike">
              <a:solidFill>
                <a:srgbClr val="B7B7B7"/>
              </a:solidFill>
              <a:latin typeface="Open Sans"/>
              <a:ea typeface="Open Sans"/>
              <a:cs typeface="Open Sans"/>
              <a:sym typeface="Open Sans"/>
            </a:endParaRPr>
          </a:p>
        </p:txBody>
      </p:sp>
      <p:pic>
        <p:nvPicPr>
          <p:cNvPr id="456" name="Google Shape;456;p95"/>
          <p:cNvPicPr preferRelativeResize="0"/>
          <p:nvPr/>
        </p:nvPicPr>
        <p:blipFill rotWithShape="1">
          <a:blip r:embed="rId4">
            <a:alphaModFix/>
          </a:blip>
          <a:srcRect b="0" l="0" r="0" t="0"/>
          <a:stretch/>
        </p:blipFill>
        <p:spPr>
          <a:xfrm>
            <a:off x="7719400" y="219549"/>
            <a:ext cx="899258" cy="234832"/>
          </a:xfrm>
          <a:prstGeom prst="rect">
            <a:avLst/>
          </a:prstGeom>
          <a:noFill/>
          <a:ln>
            <a:noFill/>
          </a:ln>
        </p:spPr>
      </p:pic>
      <p:sp>
        <p:nvSpPr>
          <p:cNvPr id="457" name="Google Shape;457;p95"/>
          <p:cNvSpPr txBox="1"/>
          <p:nvPr/>
        </p:nvSpPr>
        <p:spPr>
          <a:xfrm>
            <a:off x="270483" y="147076"/>
            <a:ext cx="6748500" cy="4195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000000"/>
                </a:solidFill>
                <a:latin typeface="Open Sans"/>
                <a:ea typeface="Open Sans"/>
                <a:cs typeface="Open Sans"/>
                <a:sym typeface="Open Sans"/>
              </a:rPr>
              <a:t>Create Your Own: The Communications Plan for the ‘New Normal’ </a:t>
            </a:r>
            <a:endParaRPr b="1"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A4FD"/>
        </a:solidFill>
      </p:bgPr>
    </p:bg>
    <p:spTree>
      <p:nvGrpSpPr>
        <p:cNvPr id="461" name="Shape 461"/>
        <p:cNvGrpSpPr/>
        <p:nvPr/>
      </p:nvGrpSpPr>
      <p:grpSpPr>
        <a:xfrm>
          <a:off x="0" y="0"/>
          <a:ext cx="0" cy="0"/>
          <a:chOff x="0" y="0"/>
          <a:chExt cx="0" cy="0"/>
        </a:xfrm>
      </p:grpSpPr>
      <p:pic>
        <p:nvPicPr>
          <p:cNvPr id="462" name="Google Shape;462;p96"/>
          <p:cNvPicPr preferRelativeResize="0"/>
          <p:nvPr/>
        </p:nvPicPr>
        <p:blipFill>
          <a:blip r:embed="rId3">
            <a:alphaModFix/>
          </a:blip>
          <a:stretch>
            <a:fillRect/>
          </a:stretch>
        </p:blipFill>
        <p:spPr>
          <a:xfrm>
            <a:off x="2728754" y="1992013"/>
            <a:ext cx="3560786" cy="754574"/>
          </a:xfrm>
          <a:prstGeom prst="rect">
            <a:avLst/>
          </a:prstGeom>
          <a:noFill/>
          <a:ln>
            <a:noFill/>
          </a:ln>
        </p:spPr>
      </p:pic>
      <p:sp>
        <p:nvSpPr>
          <p:cNvPr id="463" name="Google Shape;463;p96"/>
          <p:cNvSpPr txBox="1"/>
          <p:nvPr/>
        </p:nvSpPr>
        <p:spPr>
          <a:xfrm>
            <a:off x="2581275" y="3004775"/>
            <a:ext cx="39816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de" sz="1800">
                <a:solidFill>
                  <a:srgbClr val="FFFFFF"/>
                </a:solidFill>
                <a:latin typeface="Open Sans"/>
                <a:ea typeface="Open Sans"/>
                <a:cs typeface="Open Sans"/>
                <a:sym typeface="Open Sans"/>
              </a:rPr>
              <a:t>People-first companies win.</a:t>
            </a:r>
            <a:endParaRPr b="1" sz="1800">
              <a:solidFill>
                <a:srgbClr val="FFFFFF"/>
              </a:solidFill>
              <a:latin typeface="Open Sans"/>
              <a:ea typeface="Open Sans"/>
              <a:cs typeface="Open Sans"/>
              <a:sym typeface="Open Sans"/>
            </a:endParaRPr>
          </a:p>
        </p:txBody>
      </p:sp>
      <p:sp>
        <p:nvSpPr>
          <p:cNvPr id="464" name="Google Shape;464;p96"/>
          <p:cNvSpPr txBox="1"/>
          <p:nvPr/>
        </p:nvSpPr>
        <p:spPr>
          <a:xfrm>
            <a:off x="3072000" y="3951400"/>
            <a:ext cx="3000000" cy="3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de" sz="1200">
                <a:solidFill>
                  <a:srgbClr val="FFFFFF"/>
                </a:solidFill>
                <a:latin typeface="Open Sans"/>
                <a:ea typeface="Open Sans"/>
                <a:cs typeface="Open Sans"/>
                <a:sym typeface="Open Sans"/>
              </a:rPr>
              <a:t>jason@staffbase.com</a:t>
            </a:r>
            <a:endParaRPr b="1" sz="1200">
              <a:solidFill>
                <a:srgbClr val="FFFFF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349" name="Shape 349"/>
        <p:cNvGrpSpPr/>
        <p:nvPr/>
      </p:nvGrpSpPr>
      <p:grpSpPr>
        <a:xfrm>
          <a:off x="0" y="0"/>
          <a:ext cx="0" cy="0"/>
          <a:chOff x="0" y="0"/>
          <a:chExt cx="0" cy="0"/>
        </a:xfrm>
      </p:grpSpPr>
      <p:sp>
        <p:nvSpPr>
          <p:cNvPr id="350" name="Google Shape;350;p84"/>
          <p:cNvSpPr/>
          <p:nvPr/>
        </p:nvSpPr>
        <p:spPr>
          <a:xfrm>
            <a:off x="6731675" y="765750"/>
            <a:ext cx="1530600" cy="85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0DCF4"/>
              </a:solidFill>
            </a:endParaRPr>
          </a:p>
        </p:txBody>
      </p:sp>
      <p:sp>
        <p:nvSpPr>
          <p:cNvPr id="351" name="Google Shape;351;p84"/>
          <p:cNvSpPr txBox="1"/>
          <p:nvPr>
            <p:ph type="title"/>
          </p:nvPr>
        </p:nvSpPr>
        <p:spPr>
          <a:xfrm>
            <a:off x="5137800" y="212050"/>
            <a:ext cx="3571800" cy="743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de" sz="1800">
                <a:solidFill>
                  <a:schemeClr val="dk2"/>
                </a:solidFill>
                <a:latin typeface="Open Sans"/>
                <a:ea typeface="Open Sans"/>
                <a:cs typeface="Open Sans"/>
                <a:sym typeface="Open Sans"/>
              </a:rPr>
              <a:t>And they rely on this channel during a crisis even more </a:t>
            </a:r>
            <a:endParaRPr b="1" sz="1800">
              <a:solidFill>
                <a:schemeClr val="dk2"/>
              </a:solidFill>
              <a:latin typeface="Open Sans"/>
              <a:ea typeface="Open Sans"/>
              <a:cs typeface="Open Sans"/>
              <a:sym typeface="Open Sans"/>
            </a:endParaRPr>
          </a:p>
        </p:txBody>
      </p:sp>
      <p:sp>
        <p:nvSpPr>
          <p:cNvPr id="352" name="Google Shape;352;p84"/>
          <p:cNvSpPr txBox="1"/>
          <p:nvPr>
            <p:ph type="title"/>
          </p:nvPr>
        </p:nvSpPr>
        <p:spPr>
          <a:xfrm>
            <a:off x="502375" y="212050"/>
            <a:ext cx="4121400" cy="1045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de" sz="1800">
                <a:solidFill>
                  <a:schemeClr val="dk2"/>
                </a:solidFill>
                <a:latin typeface="Open Sans"/>
                <a:ea typeface="Open Sans"/>
                <a:cs typeface="Open Sans"/>
                <a:sym typeface="Open Sans"/>
              </a:rPr>
              <a:t>More than 350 Leading Companies Worldwide Reach Their Workforce in Real Time with Staffbase</a:t>
            </a:r>
            <a:endParaRPr b="1" sz="18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sz="1800">
              <a:solidFill>
                <a:schemeClr val="dk2"/>
              </a:solidFill>
              <a:latin typeface="Open Sans"/>
              <a:ea typeface="Open Sans"/>
              <a:cs typeface="Open Sans"/>
              <a:sym typeface="Open Sans"/>
            </a:endParaRPr>
          </a:p>
        </p:txBody>
      </p:sp>
      <p:pic>
        <p:nvPicPr>
          <p:cNvPr id="353" name="Google Shape;353;p84"/>
          <p:cNvPicPr preferRelativeResize="0"/>
          <p:nvPr/>
        </p:nvPicPr>
        <p:blipFill>
          <a:blip r:embed="rId3">
            <a:alphaModFix/>
          </a:blip>
          <a:stretch>
            <a:fillRect/>
          </a:stretch>
        </p:blipFill>
        <p:spPr>
          <a:xfrm>
            <a:off x="2768566" y="4061752"/>
            <a:ext cx="713326" cy="353042"/>
          </a:xfrm>
          <a:prstGeom prst="rect">
            <a:avLst/>
          </a:prstGeom>
          <a:noFill/>
          <a:ln>
            <a:noFill/>
          </a:ln>
        </p:spPr>
      </p:pic>
      <p:pic>
        <p:nvPicPr>
          <p:cNvPr id="354" name="Google Shape;354;p84"/>
          <p:cNvPicPr preferRelativeResize="0"/>
          <p:nvPr/>
        </p:nvPicPr>
        <p:blipFill>
          <a:blip r:embed="rId4">
            <a:alphaModFix/>
          </a:blip>
          <a:stretch>
            <a:fillRect/>
          </a:stretch>
        </p:blipFill>
        <p:spPr>
          <a:xfrm>
            <a:off x="977590" y="1480286"/>
            <a:ext cx="1083585" cy="231706"/>
          </a:xfrm>
          <a:prstGeom prst="rect">
            <a:avLst/>
          </a:prstGeom>
          <a:noFill/>
          <a:ln>
            <a:noFill/>
          </a:ln>
        </p:spPr>
      </p:pic>
      <p:pic>
        <p:nvPicPr>
          <p:cNvPr id="355" name="Google Shape;355;p84"/>
          <p:cNvPicPr preferRelativeResize="0"/>
          <p:nvPr/>
        </p:nvPicPr>
        <p:blipFill rotWithShape="1">
          <a:blip r:embed="rId5">
            <a:alphaModFix/>
          </a:blip>
          <a:srcRect b="0" l="0" r="0" t="0"/>
          <a:stretch/>
        </p:blipFill>
        <p:spPr>
          <a:xfrm>
            <a:off x="892392" y="4050266"/>
            <a:ext cx="1253958" cy="310361"/>
          </a:xfrm>
          <a:prstGeom prst="rect">
            <a:avLst/>
          </a:prstGeom>
          <a:noFill/>
          <a:ln>
            <a:noFill/>
          </a:ln>
        </p:spPr>
      </p:pic>
      <p:pic>
        <p:nvPicPr>
          <p:cNvPr descr="man_logo.png" id="356" name="Google Shape;356;p84"/>
          <p:cNvPicPr preferRelativeResize="0"/>
          <p:nvPr/>
        </p:nvPicPr>
        <p:blipFill>
          <a:blip r:embed="rId6">
            <a:alphaModFix/>
          </a:blip>
          <a:stretch>
            <a:fillRect/>
          </a:stretch>
        </p:blipFill>
        <p:spPr>
          <a:xfrm>
            <a:off x="2765622" y="3118103"/>
            <a:ext cx="837842" cy="463630"/>
          </a:xfrm>
          <a:prstGeom prst="rect">
            <a:avLst/>
          </a:prstGeom>
          <a:noFill/>
          <a:ln>
            <a:noFill/>
          </a:ln>
        </p:spPr>
      </p:pic>
      <p:pic>
        <p:nvPicPr>
          <p:cNvPr id="357" name="Google Shape;357;p84"/>
          <p:cNvPicPr preferRelativeResize="0"/>
          <p:nvPr/>
        </p:nvPicPr>
        <p:blipFill rotWithShape="1">
          <a:blip r:embed="rId7">
            <a:alphaModFix/>
          </a:blip>
          <a:srcRect b="22306" l="0" r="0" t="23259"/>
          <a:stretch/>
        </p:blipFill>
        <p:spPr>
          <a:xfrm>
            <a:off x="1002596" y="3055004"/>
            <a:ext cx="1083605" cy="589835"/>
          </a:xfrm>
          <a:prstGeom prst="rect">
            <a:avLst/>
          </a:prstGeom>
          <a:noFill/>
          <a:ln>
            <a:noFill/>
          </a:ln>
        </p:spPr>
      </p:pic>
      <p:pic>
        <p:nvPicPr>
          <p:cNvPr id="358" name="Google Shape;358;p84"/>
          <p:cNvPicPr preferRelativeResize="0"/>
          <p:nvPr/>
        </p:nvPicPr>
        <p:blipFill>
          <a:blip r:embed="rId8">
            <a:alphaModFix/>
          </a:blip>
          <a:stretch>
            <a:fillRect/>
          </a:stretch>
        </p:blipFill>
        <p:spPr>
          <a:xfrm>
            <a:off x="934975" y="2364301"/>
            <a:ext cx="1168794" cy="233759"/>
          </a:xfrm>
          <a:prstGeom prst="rect">
            <a:avLst/>
          </a:prstGeom>
          <a:noFill/>
          <a:ln>
            <a:noFill/>
          </a:ln>
        </p:spPr>
      </p:pic>
      <p:sp>
        <p:nvSpPr>
          <p:cNvPr id="359" name="Google Shape;359;p84"/>
          <p:cNvSpPr txBox="1"/>
          <p:nvPr/>
        </p:nvSpPr>
        <p:spPr>
          <a:xfrm>
            <a:off x="502375" y="4645325"/>
            <a:ext cx="4380000" cy="49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sz="900">
                <a:solidFill>
                  <a:schemeClr val="dk2"/>
                </a:solidFill>
                <a:latin typeface="Open Sans"/>
                <a:ea typeface="Open Sans"/>
                <a:cs typeface="Open Sans"/>
                <a:sym typeface="Open Sans"/>
              </a:rPr>
              <a:t>Month on month platform activity increase of customers that used Staffbase to stay on top of communications during </a:t>
            </a:r>
            <a:r>
              <a:rPr lang="de" sz="900">
                <a:solidFill>
                  <a:schemeClr val="dk2"/>
                </a:solidFill>
                <a:latin typeface="Open Sans"/>
                <a:ea typeface="Open Sans"/>
                <a:cs typeface="Open Sans"/>
                <a:sym typeface="Open Sans"/>
              </a:rPr>
              <a:t>the Corona crisis</a:t>
            </a:r>
            <a:r>
              <a:rPr lang="de" sz="900">
                <a:solidFill>
                  <a:schemeClr val="dk2"/>
                </a:solidFill>
                <a:latin typeface="Open Sans"/>
                <a:ea typeface="Open Sans"/>
                <a:cs typeface="Open Sans"/>
                <a:sym typeface="Open Sans"/>
              </a:rPr>
              <a:t>. </a:t>
            </a:r>
            <a:endParaRPr/>
          </a:p>
        </p:txBody>
      </p:sp>
      <p:sp>
        <p:nvSpPr>
          <p:cNvPr id="360" name="Google Shape;360;p84"/>
          <p:cNvSpPr txBox="1"/>
          <p:nvPr/>
        </p:nvSpPr>
        <p:spPr>
          <a:xfrm>
            <a:off x="5250750" y="955250"/>
            <a:ext cx="2598000" cy="28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sz="4800">
                <a:solidFill>
                  <a:schemeClr val="dk1"/>
                </a:solidFill>
                <a:latin typeface="Open Sans ExtraBold"/>
                <a:ea typeface="Open Sans ExtraBold"/>
                <a:cs typeface="Open Sans ExtraBold"/>
                <a:sym typeface="Open Sans ExtraBold"/>
              </a:rPr>
              <a:t>+163%</a:t>
            </a:r>
            <a:endParaRPr sz="4800">
              <a:solidFill>
                <a:schemeClr val="dk1"/>
              </a:solidFill>
              <a:latin typeface="Open Sans ExtraBold"/>
              <a:ea typeface="Open Sans ExtraBold"/>
              <a:cs typeface="Open Sans ExtraBold"/>
              <a:sym typeface="Open Sans ExtraBold"/>
            </a:endParaRPr>
          </a:p>
          <a:p>
            <a:pPr indent="0" lvl="0" marL="0" rtl="0" algn="l">
              <a:lnSpc>
                <a:spcPct val="115000"/>
              </a:lnSpc>
              <a:spcBef>
                <a:spcPts val="0"/>
              </a:spcBef>
              <a:spcAft>
                <a:spcPts val="0"/>
              </a:spcAft>
              <a:buNone/>
            </a:pPr>
            <a:r>
              <a:rPr lang="de">
                <a:solidFill>
                  <a:schemeClr val="dk2"/>
                </a:solidFill>
                <a:latin typeface="Open Sans"/>
                <a:ea typeface="Open Sans"/>
                <a:cs typeface="Open Sans"/>
                <a:sym typeface="Open Sans"/>
              </a:rPr>
              <a:t>News published</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9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9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9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de" sz="4800">
                <a:solidFill>
                  <a:schemeClr val="dk1"/>
                </a:solidFill>
                <a:latin typeface="Open Sans ExtraBold"/>
                <a:ea typeface="Open Sans ExtraBold"/>
                <a:cs typeface="Open Sans ExtraBold"/>
                <a:sym typeface="Open Sans ExtraBold"/>
              </a:rPr>
              <a:t>+74%</a:t>
            </a:r>
            <a:endParaRPr sz="4800">
              <a:solidFill>
                <a:schemeClr val="dk1"/>
              </a:solidFill>
              <a:latin typeface="Open Sans ExtraBold"/>
              <a:ea typeface="Open Sans ExtraBold"/>
              <a:cs typeface="Open Sans ExtraBold"/>
              <a:sym typeface="Open Sans ExtraBold"/>
            </a:endParaRPr>
          </a:p>
          <a:p>
            <a:pPr indent="0" lvl="0" marL="0" rtl="0" algn="l">
              <a:lnSpc>
                <a:spcPct val="115000"/>
              </a:lnSpc>
              <a:spcBef>
                <a:spcPts val="0"/>
              </a:spcBef>
              <a:spcAft>
                <a:spcPts val="0"/>
              </a:spcAft>
              <a:buNone/>
            </a:pPr>
            <a:r>
              <a:rPr lang="de">
                <a:solidFill>
                  <a:schemeClr val="dk2"/>
                </a:solidFill>
                <a:latin typeface="Open Sans"/>
                <a:ea typeface="Open Sans"/>
                <a:cs typeface="Open Sans"/>
                <a:sym typeface="Open Sans"/>
              </a:rPr>
              <a:t>Readership</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9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900">
              <a:solidFill>
                <a:schemeClr val="dk2"/>
              </a:solidFill>
              <a:latin typeface="Open Sans"/>
              <a:ea typeface="Open Sans"/>
              <a:cs typeface="Open Sans"/>
              <a:sym typeface="Open Sans"/>
            </a:endParaRPr>
          </a:p>
        </p:txBody>
      </p:sp>
      <p:pic>
        <p:nvPicPr>
          <p:cNvPr id="361" name="Google Shape;361;p84"/>
          <p:cNvPicPr preferRelativeResize="0"/>
          <p:nvPr/>
        </p:nvPicPr>
        <p:blipFill>
          <a:blip r:embed="rId9">
            <a:alphaModFix/>
          </a:blip>
          <a:stretch>
            <a:fillRect/>
          </a:stretch>
        </p:blipFill>
        <p:spPr>
          <a:xfrm>
            <a:off x="2622700" y="2165130"/>
            <a:ext cx="1123699" cy="632083"/>
          </a:xfrm>
          <a:prstGeom prst="rect">
            <a:avLst/>
          </a:prstGeom>
          <a:noFill/>
          <a:ln>
            <a:noFill/>
          </a:ln>
        </p:spPr>
      </p:pic>
      <p:pic>
        <p:nvPicPr>
          <p:cNvPr id="362" name="Google Shape;362;p84"/>
          <p:cNvPicPr preferRelativeResize="0"/>
          <p:nvPr/>
        </p:nvPicPr>
        <p:blipFill rotWithShape="1">
          <a:blip r:embed="rId10">
            <a:alphaModFix/>
          </a:blip>
          <a:srcRect b="37857" l="0" r="0" t="0"/>
          <a:stretch/>
        </p:blipFill>
        <p:spPr>
          <a:xfrm>
            <a:off x="2275545" y="1380450"/>
            <a:ext cx="2017306" cy="463800"/>
          </a:xfrm>
          <a:prstGeom prst="rect">
            <a:avLst/>
          </a:prstGeom>
          <a:noFill/>
          <a:ln>
            <a:noFill/>
          </a:ln>
        </p:spPr>
      </p:pic>
      <p:sp>
        <p:nvSpPr>
          <p:cNvPr id="363" name="Google Shape;363;p84"/>
          <p:cNvSpPr txBox="1"/>
          <p:nvPr/>
        </p:nvSpPr>
        <p:spPr>
          <a:xfrm>
            <a:off x="5137800" y="3931025"/>
            <a:ext cx="3000000" cy="121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sz="4800">
                <a:solidFill>
                  <a:schemeClr val="dk1"/>
                </a:solidFill>
                <a:latin typeface="Open Sans ExtraBold"/>
                <a:ea typeface="Open Sans ExtraBold"/>
                <a:cs typeface="Open Sans ExtraBold"/>
                <a:sym typeface="Open Sans ExtraBold"/>
              </a:rPr>
              <a:t>+150%</a:t>
            </a:r>
            <a:endParaRPr sz="4800">
              <a:solidFill>
                <a:schemeClr val="dk1"/>
              </a:solidFill>
              <a:latin typeface="Open Sans ExtraBold"/>
              <a:ea typeface="Open Sans ExtraBold"/>
              <a:cs typeface="Open Sans ExtraBold"/>
              <a:sym typeface="Open Sans ExtraBold"/>
            </a:endParaRPr>
          </a:p>
          <a:p>
            <a:pPr indent="0" lvl="0" marL="0" rtl="0" algn="l">
              <a:lnSpc>
                <a:spcPct val="115000"/>
              </a:lnSpc>
              <a:spcBef>
                <a:spcPts val="0"/>
              </a:spcBef>
              <a:spcAft>
                <a:spcPts val="0"/>
              </a:spcAft>
              <a:buNone/>
            </a:pPr>
            <a:r>
              <a:rPr lang="de">
                <a:solidFill>
                  <a:schemeClr val="dk2"/>
                </a:solidFill>
                <a:latin typeface="Open Sans"/>
                <a:ea typeface="Open Sans"/>
                <a:cs typeface="Open Sans"/>
                <a:sym typeface="Open Sans"/>
              </a:rPr>
              <a:t>Weekend Readership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F3EC"/>
        </a:solidFill>
      </p:bgPr>
    </p:bg>
    <p:spTree>
      <p:nvGrpSpPr>
        <p:cNvPr id="367" name="Shape 367"/>
        <p:cNvGrpSpPr/>
        <p:nvPr/>
      </p:nvGrpSpPr>
      <p:grpSpPr>
        <a:xfrm>
          <a:off x="0" y="0"/>
          <a:ext cx="0" cy="0"/>
          <a:chOff x="0" y="0"/>
          <a:chExt cx="0" cy="0"/>
        </a:xfrm>
      </p:grpSpPr>
      <p:sp>
        <p:nvSpPr>
          <p:cNvPr id="368" name="Google Shape;368;p85"/>
          <p:cNvSpPr/>
          <p:nvPr/>
        </p:nvSpPr>
        <p:spPr>
          <a:xfrm>
            <a:off x="0" y="0"/>
            <a:ext cx="4572000" cy="5154000"/>
          </a:xfrm>
          <a:prstGeom prst="rect">
            <a:avLst/>
          </a:prstGeom>
          <a:gradFill>
            <a:gsLst>
              <a:gs pos="0">
                <a:srgbClr val="00A4FD"/>
              </a:gs>
              <a:gs pos="100000">
                <a:srgbClr val="49BEAA"/>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5"/>
          <p:cNvSpPr txBox="1"/>
          <p:nvPr/>
        </p:nvSpPr>
        <p:spPr>
          <a:xfrm>
            <a:off x="414900" y="1769088"/>
            <a:ext cx="3742200" cy="203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de" sz="3600">
                <a:solidFill>
                  <a:srgbClr val="FFFFFF"/>
                </a:solidFill>
                <a:latin typeface="Open Sans"/>
                <a:ea typeface="Open Sans"/>
                <a:cs typeface="Open Sans"/>
                <a:sym typeface="Open Sans"/>
              </a:rPr>
              <a:t>The Staffbase Employee Experience Intranet</a:t>
            </a:r>
            <a:endParaRPr b="1" sz="3600">
              <a:solidFill>
                <a:srgbClr val="FFFFFF"/>
              </a:solidFill>
              <a:latin typeface="Open Sans"/>
              <a:ea typeface="Open Sans"/>
              <a:cs typeface="Open Sans"/>
              <a:sym typeface="Open Sans"/>
            </a:endParaRPr>
          </a:p>
        </p:txBody>
      </p:sp>
      <p:pic>
        <p:nvPicPr>
          <p:cNvPr id="370" name="Google Shape;370;p85"/>
          <p:cNvPicPr preferRelativeResize="0"/>
          <p:nvPr/>
        </p:nvPicPr>
        <p:blipFill>
          <a:blip r:embed="rId3">
            <a:alphaModFix/>
          </a:blip>
          <a:stretch>
            <a:fillRect/>
          </a:stretch>
        </p:blipFill>
        <p:spPr>
          <a:xfrm>
            <a:off x="3650575" y="435300"/>
            <a:ext cx="4701150" cy="44789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A4FD"/>
        </a:solidFill>
      </p:bgPr>
    </p:bg>
    <p:spTree>
      <p:nvGrpSpPr>
        <p:cNvPr id="374" name="Shape 374"/>
        <p:cNvGrpSpPr/>
        <p:nvPr/>
      </p:nvGrpSpPr>
      <p:grpSpPr>
        <a:xfrm>
          <a:off x="0" y="0"/>
          <a:ext cx="0" cy="0"/>
          <a:chOff x="0" y="0"/>
          <a:chExt cx="0" cy="0"/>
        </a:xfrm>
      </p:grpSpPr>
      <p:sp>
        <p:nvSpPr>
          <p:cNvPr id="375" name="Google Shape;375;p86"/>
          <p:cNvSpPr/>
          <p:nvPr/>
        </p:nvSpPr>
        <p:spPr>
          <a:xfrm>
            <a:off x="0" y="1815100"/>
            <a:ext cx="9144000" cy="3339000"/>
          </a:xfrm>
          <a:prstGeom prst="rect">
            <a:avLst/>
          </a:prstGeom>
          <a:gradFill>
            <a:gsLst>
              <a:gs pos="0">
                <a:srgbClr val="00A4FD"/>
              </a:gs>
              <a:gs pos="100000">
                <a:srgbClr val="49BEAA"/>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6" name="Google Shape;376;p86"/>
          <p:cNvPicPr preferRelativeResize="0"/>
          <p:nvPr/>
        </p:nvPicPr>
        <p:blipFill>
          <a:blip r:embed="rId3">
            <a:alphaModFix/>
          </a:blip>
          <a:stretch>
            <a:fillRect/>
          </a:stretch>
        </p:blipFill>
        <p:spPr>
          <a:xfrm>
            <a:off x="8051050" y="207600"/>
            <a:ext cx="885349" cy="186200"/>
          </a:xfrm>
          <a:prstGeom prst="rect">
            <a:avLst/>
          </a:prstGeom>
          <a:noFill/>
          <a:ln>
            <a:noFill/>
          </a:ln>
        </p:spPr>
      </p:pic>
      <p:sp>
        <p:nvSpPr>
          <p:cNvPr id="377" name="Google Shape;377;p86"/>
          <p:cNvSpPr txBox="1"/>
          <p:nvPr>
            <p:ph type="ctrTitle"/>
          </p:nvPr>
        </p:nvSpPr>
        <p:spPr>
          <a:xfrm>
            <a:off x="1335625" y="-1044325"/>
            <a:ext cx="6795300" cy="40083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t/>
            </a:r>
            <a:endParaRPr b="1" sz="3600">
              <a:solidFill>
                <a:srgbClr val="FFFFFF"/>
              </a:solidFill>
              <a:latin typeface="Open Sans"/>
              <a:ea typeface="Open Sans"/>
              <a:cs typeface="Open Sans"/>
              <a:sym typeface="Open Sans"/>
            </a:endParaRPr>
          </a:p>
          <a:p>
            <a:pPr indent="0" lvl="0" marL="0" rtl="0" algn="ctr">
              <a:lnSpc>
                <a:spcPct val="100000"/>
              </a:lnSpc>
              <a:spcBef>
                <a:spcPts val="0"/>
              </a:spcBef>
              <a:spcAft>
                <a:spcPts val="0"/>
              </a:spcAft>
              <a:buNone/>
            </a:pPr>
            <a:r>
              <a:rPr b="1" lang="de" sz="3600">
                <a:solidFill>
                  <a:srgbClr val="FFFFFF"/>
                </a:solidFill>
                <a:latin typeface="Open Sans"/>
                <a:ea typeface="Open Sans"/>
                <a:cs typeface="Open Sans"/>
                <a:sym typeface="Open Sans"/>
              </a:rPr>
              <a:t>Poll: </a:t>
            </a:r>
            <a:endParaRPr b="1" sz="3600">
              <a:solidFill>
                <a:srgbClr val="FFFFFF"/>
              </a:solidFill>
              <a:latin typeface="Open Sans"/>
              <a:ea typeface="Open Sans"/>
              <a:cs typeface="Open Sans"/>
              <a:sym typeface="Open Sans"/>
            </a:endParaRPr>
          </a:p>
          <a:p>
            <a:pPr indent="0" lvl="0" marL="0" rtl="0" algn="ctr">
              <a:lnSpc>
                <a:spcPct val="100000"/>
              </a:lnSpc>
              <a:spcBef>
                <a:spcPts val="0"/>
              </a:spcBef>
              <a:spcAft>
                <a:spcPts val="0"/>
              </a:spcAft>
              <a:buNone/>
            </a:pPr>
            <a:r>
              <a:rPr b="1" lang="de" sz="3600">
                <a:solidFill>
                  <a:srgbClr val="FFFFFF"/>
                </a:solidFill>
                <a:latin typeface="Open Sans"/>
                <a:ea typeface="Open Sans"/>
                <a:cs typeface="Open Sans"/>
                <a:sym typeface="Open Sans"/>
              </a:rPr>
              <a:t>Based on your own situation, how do you feel?</a:t>
            </a:r>
            <a:endParaRPr b="1" sz="3600">
              <a:solidFill>
                <a:srgbClr val="FFFFF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F3EC"/>
        </a:solidFill>
      </p:bgPr>
    </p:bg>
    <p:spTree>
      <p:nvGrpSpPr>
        <p:cNvPr id="381" name="Shape 381"/>
        <p:cNvGrpSpPr/>
        <p:nvPr/>
      </p:nvGrpSpPr>
      <p:grpSpPr>
        <a:xfrm>
          <a:off x="0" y="0"/>
          <a:ext cx="0" cy="0"/>
          <a:chOff x="0" y="0"/>
          <a:chExt cx="0" cy="0"/>
        </a:xfrm>
      </p:grpSpPr>
      <p:sp>
        <p:nvSpPr>
          <p:cNvPr id="382" name="Google Shape;382;p87"/>
          <p:cNvSpPr/>
          <p:nvPr/>
        </p:nvSpPr>
        <p:spPr>
          <a:xfrm>
            <a:off x="0" y="0"/>
            <a:ext cx="9144000" cy="5154000"/>
          </a:xfrm>
          <a:prstGeom prst="rect">
            <a:avLst/>
          </a:prstGeom>
          <a:gradFill>
            <a:gsLst>
              <a:gs pos="0">
                <a:srgbClr val="00A4FD"/>
              </a:gs>
              <a:gs pos="100000">
                <a:srgbClr val="49BEAA"/>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87"/>
          <p:cNvSpPr txBox="1"/>
          <p:nvPr/>
        </p:nvSpPr>
        <p:spPr>
          <a:xfrm>
            <a:off x="414900" y="938125"/>
            <a:ext cx="6220500" cy="3314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de" sz="3600">
                <a:solidFill>
                  <a:srgbClr val="FFFFFF"/>
                </a:solidFill>
                <a:latin typeface="Open Sans"/>
                <a:ea typeface="Open Sans"/>
                <a:cs typeface="Open Sans"/>
                <a:sym typeface="Open Sans"/>
              </a:rPr>
              <a:t>"If the ladder is not leaning against the right wall, every step we take just gets us to the wrong place faster."</a:t>
            </a:r>
            <a:endParaRPr b="1" sz="3600">
              <a:solidFill>
                <a:srgbClr val="FFFFFF"/>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sz="3600">
              <a:solidFill>
                <a:srgbClr val="FFFFFF"/>
              </a:solidFill>
              <a:latin typeface="Open Sans"/>
              <a:ea typeface="Open Sans"/>
              <a:cs typeface="Open Sans"/>
              <a:sym typeface="Open Sans"/>
            </a:endParaRPr>
          </a:p>
          <a:p>
            <a:pPr indent="0" lvl="0" marL="0" rtl="0" algn="l">
              <a:lnSpc>
                <a:spcPct val="100000"/>
              </a:lnSpc>
              <a:spcBef>
                <a:spcPts val="0"/>
              </a:spcBef>
              <a:spcAft>
                <a:spcPts val="0"/>
              </a:spcAft>
              <a:buNone/>
            </a:pPr>
            <a:r>
              <a:rPr b="1" lang="de" sz="3600">
                <a:solidFill>
                  <a:srgbClr val="FFFFFF"/>
                </a:solidFill>
                <a:latin typeface="Open Sans"/>
                <a:ea typeface="Open Sans"/>
                <a:cs typeface="Open Sans"/>
                <a:sym typeface="Open Sans"/>
              </a:rPr>
              <a:t>-Stephen Covey</a:t>
            </a:r>
            <a:endParaRPr b="1" sz="3600">
              <a:solidFill>
                <a:srgbClr val="FFFFFF"/>
              </a:solidFill>
              <a:latin typeface="Open Sans"/>
              <a:ea typeface="Open Sans"/>
              <a:cs typeface="Open Sans"/>
              <a:sym typeface="Open Sans"/>
            </a:endParaRPr>
          </a:p>
        </p:txBody>
      </p:sp>
      <p:pic>
        <p:nvPicPr>
          <p:cNvPr id="384" name="Google Shape;384;p87"/>
          <p:cNvPicPr preferRelativeResize="0"/>
          <p:nvPr/>
        </p:nvPicPr>
        <p:blipFill>
          <a:blip r:embed="rId3">
            <a:alphaModFix/>
          </a:blip>
          <a:stretch>
            <a:fillRect/>
          </a:stretch>
        </p:blipFill>
        <p:spPr>
          <a:xfrm>
            <a:off x="5860608" y="5250"/>
            <a:ext cx="3283385"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A4FD"/>
        </a:solidFill>
      </p:bgPr>
    </p:bg>
    <p:spTree>
      <p:nvGrpSpPr>
        <p:cNvPr id="388" name="Shape 388"/>
        <p:cNvGrpSpPr/>
        <p:nvPr/>
      </p:nvGrpSpPr>
      <p:grpSpPr>
        <a:xfrm>
          <a:off x="0" y="0"/>
          <a:ext cx="0" cy="0"/>
          <a:chOff x="0" y="0"/>
          <a:chExt cx="0" cy="0"/>
        </a:xfrm>
      </p:grpSpPr>
      <p:sp>
        <p:nvSpPr>
          <p:cNvPr id="389" name="Google Shape;389;p88"/>
          <p:cNvSpPr/>
          <p:nvPr/>
        </p:nvSpPr>
        <p:spPr>
          <a:xfrm>
            <a:off x="0" y="1815100"/>
            <a:ext cx="9144000" cy="3339000"/>
          </a:xfrm>
          <a:prstGeom prst="rect">
            <a:avLst/>
          </a:prstGeom>
          <a:gradFill>
            <a:gsLst>
              <a:gs pos="0">
                <a:srgbClr val="00A4FD"/>
              </a:gs>
              <a:gs pos="100000">
                <a:srgbClr val="49BEAA"/>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0" name="Google Shape;390;p88"/>
          <p:cNvPicPr preferRelativeResize="0"/>
          <p:nvPr/>
        </p:nvPicPr>
        <p:blipFill>
          <a:blip r:embed="rId3">
            <a:alphaModFix/>
          </a:blip>
          <a:stretch>
            <a:fillRect/>
          </a:stretch>
        </p:blipFill>
        <p:spPr>
          <a:xfrm>
            <a:off x="8051050" y="207600"/>
            <a:ext cx="885349" cy="186200"/>
          </a:xfrm>
          <a:prstGeom prst="rect">
            <a:avLst/>
          </a:prstGeom>
          <a:noFill/>
          <a:ln>
            <a:noFill/>
          </a:ln>
        </p:spPr>
      </p:pic>
      <p:sp>
        <p:nvSpPr>
          <p:cNvPr id="391" name="Google Shape;391;p88"/>
          <p:cNvSpPr txBox="1"/>
          <p:nvPr>
            <p:ph type="ctrTitle"/>
          </p:nvPr>
        </p:nvSpPr>
        <p:spPr>
          <a:xfrm>
            <a:off x="1335625" y="-1044325"/>
            <a:ext cx="6795300" cy="40083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t/>
            </a:r>
            <a:endParaRPr b="1" sz="3600">
              <a:solidFill>
                <a:srgbClr val="FFFFFF"/>
              </a:solidFill>
              <a:latin typeface="Open Sans"/>
              <a:ea typeface="Open Sans"/>
              <a:cs typeface="Open Sans"/>
              <a:sym typeface="Open Sans"/>
            </a:endParaRPr>
          </a:p>
          <a:p>
            <a:pPr indent="0" lvl="0" marL="0" rtl="0" algn="ctr">
              <a:lnSpc>
                <a:spcPct val="100000"/>
              </a:lnSpc>
              <a:spcBef>
                <a:spcPts val="0"/>
              </a:spcBef>
              <a:spcAft>
                <a:spcPts val="0"/>
              </a:spcAft>
              <a:buNone/>
            </a:pPr>
            <a:r>
              <a:t/>
            </a:r>
            <a:endParaRPr b="1" sz="3600">
              <a:solidFill>
                <a:srgbClr val="FFFFFF"/>
              </a:solidFill>
              <a:latin typeface="Open Sans"/>
              <a:ea typeface="Open Sans"/>
              <a:cs typeface="Open Sans"/>
              <a:sym typeface="Open Sans"/>
            </a:endParaRPr>
          </a:p>
          <a:p>
            <a:pPr indent="0" lvl="0" marL="0" rtl="0" algn="ctr">
              <a:lnSpc>
                <a:spcPct val="100000"/>
              </a:lnSpc>
              <a:spcBef>
                <a:spcPts val="0"/>
              </a:spcBef>
              <a:spcAft>
                <a:spcPts val="0"/>
              </a:spcAft>
              <a:buNone/>
            </a:pPr>
            <a:r>
              <a:rPr b="1" lang="de" sz="3600">
                <a:solidFill>
                  <a:srgbClr val="FFFFFF"/>
                </a:solidFill>
                <a:latin typeface="Open Sans"/>
                <a:ea typeface="Open Sans"/>
                <a:cs typeface="Open Sans"/>
                <a:sym typeface="Open Sans"/>
              </a:rPr>
              <a:t>Roundtable Discussion...</a:t>
            </a:r>
            <a:endParaRPr b="1" sz="3600">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A4FD"/>
        </a:solidFill>
      </p:bgPr>
    </p:bg>
    <p:spTree>
      <p:nvGrpSpPr>
        <p:cNvPr id="395" name="Shape 395"/>
        <p:cNvGrpSpPr/>
        <p:nvPr/>
      </p:nvGrpSpPr>
      <p:grpSpPr>
        <a:xfrm>
          <a:off x="0" y="0"/>
          <a:ext cx="0" cy="0"/>
          <a:chOff x="0" y="0"/>
          <a:chExt cx="0" cy="0"/>
        </a:xfrm>
      </p:grpSpPr>
      <p:sp>
        <p:nvSpPr>
          <p:cNvPr id="396" name="Google Shape;396;p89"/>
          <p:cNvSpPr/>
          <p:nvPr/>
        </p:nvSpPr>
        <p:spPr>
          <a:xfrm>
            <a:off x="0" y="1815100"/>
            <a:ext cx="9144000" cy="3339000"/>
          </a:xfrm>
          <a:prstGeom prst="rect">
            <a:avLst/>
          </a:prstGeom>
          <a:gradFill>
            <a:gsLst>
              <a:gs pos="0">
                <a:srgbClr val="00A4FD"/>
              </a:gs>
              <a:gs pos="100000">
                <a:srgbClr val="49BEAA"/>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7" name="Google Shape;397;p89"/>
          <p:cNvPicPr preferRelativeResize="0"/>
          <p:nvPr/>
        </p:nvPicPr>
        <p:blipFill>
          <a:blip r:embed="rId3">
            <a:alphaModFix/>
          </a:blip>
          <a:stretch>
            <a:fillRect/>
          </a:stretch>
        </p:blipFill>
        <p:spPr>
          <a:xfrm>
            <a:off x="8051050" y="207600"/>
            <a:ext cx="885349" cy="186200"/>
          </a:xfrm>
          <a:prstGeom prst="rect">
            <a:avLst/>
          </a:prstGeom>
          <a:noFill/>
          <a:ln>
            <a:noFill/>
          </a:ln>
        </p:spPr>
      </p:pic>
      <p:sp>
        <p:nvSpPr>
          <p:cNvPr id="398" name="Google Shape;398;p89"/>
          <p:cNvSpPr txBox="1"/>
          <p:nvPr>
            <p:ph type="ctrTitle"/>
          </p:nvPr>
        </p:nvSpPr>
        <p:spPr>
          <a:xfrm>
            <a:off x="1335625" y="-1044325"/>
            <a:ext cx="6795300" cy="40083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t/>
            </a:r>
            <a:endParaRPr b="1" sz="3600">
              <a:solidFill>
                <a:srgbClr val="FFFFFF"/>
              </a:solidFill>
              <a:latin typeface="Open Sans"/>
              <a:ea typeface="Open Sans"/>
              <a:cs typeface="Open Sans"/>
              <a:sym typeface="Open Sans"/>
            </a:endParaRPr>
          </a:p>
          <a:p>
            <a:pPr indent="0" lvl="0" marL="0" rtl="0" algn="ctr">
              <a:lnSpc>
                <a:spcPct val="100000"/>
              </a:lnSpc>
              <a:spcBef>
                <a:spcPts val="0"/>
              </a:spcBef>
              <a:spcAft>
                <a:spcPts val="0"/>
              </a:spcAft>
              <a:buNone/>
            </a:pPr>
            <a:r>
              <a:rPr b="1" lang="de" sz="3600">
                <a:solidFill>
                  <a:srgbClr val="FFFFFF"/>
                </a:solidFill>
                <a:latin typeface="Open Sans"/>
                <a:ea typeface="Open Sans"/>
                <a:cs typeface="Open Sans"/>
                <a:sym typeface="Open Sans"/>
              </a:rPr>
              <a:t>Poll: </a:t>
            </a:r>
            <a:endParaRPr b="1" sz="3600">
              <a:solidFill>
                <a:srgbClr val="FFFFFF"/>
              </a:solidFill>
              <a:latin typeface="Open Sans"/>
              <a:ea typeface="Open Sans"/>
              <a:cs typeface="Open Sans"/>
              <a:sym typeface="Open Sans"/>
            </a:endParaRPr>
          </a:p>
          <a:p>
            <a:pPr indent="0" lvl="0" marL="0" rtl="0" algn="ctr">
              <a:lnSpc>
                <a:spcPct val="100000"/>
              </a:lnSpc>
              <a:spcBef>
                <a:spcPts val="0"/>
              </a:spcBef>
              <a:spcAft>
                <a:spcPts val="0"/>
              </a:spcAft>
              <a:buNone/>
            </a:pPr>
            <a:r>
              <a:rPr b="1" lang="de" sz="3600">
                <a:solidFill>
                  <a:srgbClr val="FFFFFF"/>
                </a:solidFill>
                <a:latin typeface="Open Sans"/>
                <a:ea typeface="Open Sans"/>
                <a:cs typeface="Open Sans"/>
                <a:sym typeface="Open Sans"/>
              </a:rPr>
              <a:t>Do you feel valued as a communicator?</a:t>
            </a:r>
            <a:endParaRPr b="1" sz="3600">
              <a:solidFill>
                <a:srgbClr val="FFFFF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A4FD"/>
        </a:solidFill>
      </p:bgPr>
    </p:bg>
    <p:spTree>
      <p:nvGrpSpPr>
        <p:cNvPr id="402" name="Shape 402"/>
        <p:cNvGrpSpPr/>
        <p:nvPr/>
      </p:nvGrpSpPr>
      <p:grpSpPr>
        <a:xfrm>
          <a:off x="0" y="0"/>
          <a:ext cx="0" cy="0"/>
          <a:chOff x="0" y="0"/>
          <a:chExt cx="0" cy="0"/>
        </a:xfrm>
      </p:grpSpPr>
      <p:sp>
        <p:nvSpPr>
          <p:cNvPr id="403" name="Google Shape;403;p90"/>
          <p:cNvSpPr/>
          <p:nvPr/>
        </p:nvSpPr>
        <p:spPr>
          <a:xfrm>
            <a:off x="0" y="1815100"/>
            <a:ext cx="9144000" cy="3339000"/>
          </a:xfrm>
          <a:prstGeom prst="rect">
            <a:avLst/>
          </a:prstGeom>
          <a:gradFill>
            <a:gsLst>
              <a:gs pos="0">
                <a:srgbClr val="00A4FD"/>
              </a:gs>
              <a:gs pos="100000">
                <a:srgbClr val="49BEAA"/>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4" name="Google Shape;404;p90"/>
          <p:cNvPicPr preferRelativeResize="0"/>
          <p:nvPr/>
        </p:nvPicPr>
        <p:blipFill>
          <a:blip r:embed="rId3">
            <a:alphaModFix/>
          </a:blip>
          <a:stretch>
            <a:fillRect/>
          </a:stretch>
        </p:blipFill>
        <p:spPr>
          <a:xfrm>
            <a:off x="8051050" y="207600"/>
            <a:ext cx="885349" cy="186200"/>
          </a:xfrm>
          <a:prstGeom prst="rect">
            <a:avLst/>
          </a:prstGeom>
          <a:noFill/>
          <a:ln>
            <a:noFill/>
          </a:ln>
        </p:spPr>
      </p:pic>
      <p:sp>
        <p:nvSpPr>
          <p:cNvPr id="405" name="Google Shape;405;p90"/>
          <p:cNvSpPr txBox="1"/>
          <p:nvPr>
            <p:ph type="ctrTitle"/>
          </p:nvPr>
        </p:nvSpPr>
        <p:spPr>
          <a:xfrm>
            <a:off x="1335625" y="-1044325"/>
            <a:ext cx="6795300" cy="40083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t/>
            </a:r>
            <a:endParaRPr b="1" sz="3600">
              <a:solidFill>
                <a:srgbClr val="FFFFFF"/>
              </a:solidFill>
              <a:latin typeface="Open Sans"/>
              <a:ea typeface="Open Sans"/>
              <a:cs typeface="Open Sans"/>
              <a:sym typeface="Open Sans"/>
            </a:endParaRPr>
          </a:p>
          <a:p>
            <a:pPr indent="0" lvl="0" marL="0" rtl="0" algn="ctr">
              <a:lnSpc>
                <a:spcPct val="100000"/>
              </a:lnSpc>
              <a:spcBef>
                <a:spcPts val="0"/>
              </a:spcBef>
              <a:spcAft>
                <a:spcPts val="0"/>
              </a:spcAft>
              <a:buNone/>
            </a:pPr>
            <a:r>
              <a:t/>
            </a:r>
            <a:endParaRPr b="1" sz="3600">
              <a:solidFill>
                <a:srgbClr val="FFFFFF"/>
              </a:solidFill>
              <a:latin typeface="Open Sans"/>
              <a:ea typeface="Open Sans"/>
              <a:cs typeface="Open Sans"/>
              <a:sym typeface="Open Sans"/>
            </a:endParaRPr>
          </a:p>
          <a:p>
            <a:pPr indent="0" lvl="0" marL="0" rtl="0" algn="ctr">
              <a:lnSpc>
                <a:spcPct val="100000"/>
              </a:lnSpc>
              <a:spcBef>
                <a:spcPts val="0"/>
              </a:spcBef>
              <a:spcAft>
                <a:spcPts val="0"/>
              </a:spcAft>
              <a:buNone/>
            </a:pPr>
            <a:r>
              <a:rPr b="1" lang="de" sz="3600">
                <a:solidFill>
                  <a:srgbClr val="FFFFFF"/>
                </a:solidFill>
                <a:latin typeface="Open Sans"/>
                <a:ea typeface="Open Sans"/>
                <a:cs typeface="Open Sans"/>
                <a:sym typeface="Open Sans"/>
              </a:rPr>
              <a:t>Final Discussion...</a:t>
            </a:r>
            <a:endParaRPr b="1" sz="3600">
              <a:solidFill>
                <a:srgbClr val="FFFF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A4FD"/>
        </a:solidFill>
      </p:bgPr>
    </p:bg>
    <p:spTree>
      <p:nvGrpSpPr>
        <p:cNvPr id="409" name="Shape 409"/>
        <p:cNvGrpSpPr/>
        <p:nvPr/>
      </p:nvGrpSpPr>
      <p:grpSpPr>
        <a:xfrm>
          <a:off x="0" y="0"/>
          <a:ext cx="0" cy="0"/>
          <a:chOff x="0" y="0"/>
          <a:chExt cx="0" cy="0"/>
        </a:xfrm>
      </p:grpSpPr>
      <p:sp>
        <p:nvSpPr>
          <p:cNvPr id="410" name="Google Shape;410;p91"/>
          <p:cNvSpPr/>
          <p:nvPr/>
        </p:nvSpPr>
        <p:spPr>
          <a:xfrm>
            <a:off x="0" y="1815100"/>
            <a:ext cx="9144000" cy="3339000"/>
          </a:xfrm>
          <a:prstGeom prst="rect">
            <a:avLst/>
          </a:prstGeom>
          <a:gradFill>
            <a:gsLst>
              <a:gs pos="0">
                <a:srgbClr val="00A4FD"/>
              </a:gs>
              <a:gs pos="100000">
                <a:srgbClr val="49BEAA"/>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1" name="Google Shape;411;p91"/>
          <p:cNvPicPr preferRelativeResize="0"/>
          <p:nvPr/>
        </p:nvPicPr>
        <p:blipFill>
          <a:blip r:embed="rId3">
            <a:alphaModFix/>
          </a:blip>
          <a:stretch>
            <a:fillRect/>
          </a:stretch>
        </p:blipFill>
        <p:spPr>
          <a:xfrm>
            <a:off x="8051050" y="207600"/>
            <a:ext cx="885349" cy="186200"/>
          </a:xfrm>
          <a:prstGeom prst="rect">
            <a:avLst/>
          </a:prstGeom>
          <a:noFill/>
          <a:ln>
            <a:noFill/>
          </a:ln>
        </p:spPr>
      </p:pic>
      <p:sp>
        <p:nvSpPr>
          <p:cNvPr id="412" name="Google Shape;412;p91"/>
          <p:cNvSpPr txBox="1"/>
          <p:nvPr>
            <p:ph type="ctrTitle"/>
          </p:nvPr>
        </p:nvSpPr>
        <p:spPr>
          <a:xfrm>
            <a:off x="1335625" y="-1044325"/>
            <a:ext cx="6795300" cy="40083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t/>
            </a:r>
            <a:endParaRPr b="1" sz="3600">
              <a:solidFill>
                <a:srgbClr val="FFFFFF"/>
              </a:solidFill>
              <a:latin typeface="Open Sans"/>
              <a:ea typeface="Open Sans"/>
              <a:cs typeface="Open Sans"/>
              <a:sym typeface="Open Sans"/>
            </a:endParaRPr>
          </a:p>
          <a:p>
            <a:pPr indent="0" lvl="0" marL="0" rtl="0" algn="ctr">
              <a:lnSpc>
                <a:spcPct val="100000"/>
              </a:lnSpc>
              <a:spcBef>
                <a:spcPts val="0"/>
              </a:spcBef>
              <a:spcAft>
                <a:spcPts val="0"/>
              </a:spcAft>
              <a:buNone/>
            </a:pPr>
            <a:r>
              <a:rPr b="1" lang="de" sz="3600">
                <a:solidFill>
                  <a:srgbClr val="FFFFFF"/>
                </a:solidFill>
                <a:latin typeface="Open Sans"/>
                <a:ea typeface="Open Sans"/>
                <a:cs typeface="Open Sans"/>
                <a:sym typeface="Open Sans"/>
              </a:rPr>
              <a:t>Poll: </a:t>
            </a:r>
            <a:endParaRPr b="1" sz="3600">
              <a:solidFill>
                <a:srgbClr val="FFFFFF"/>
              </a:solidFill>
              <a:latin typeface="Open Sans"/>
              <a:ea typeface="Open Sans"/>
              <a:cs typeface="Open Sans"/>
              <a:sym typeface="Open Sans"/>
            </a:endParaRPr>
          </a:p>
          <a:p>
            <a:pPr indent="0" lvl="0" marL="0" rtl="0" algn="ctr">
              <a:lnSpc>
                <a:spcPct val="100000"/>
              </a:lnSpc>
              <a:spcBef>
                <a:spcPts val="0"/>
              </a:spcBef>
              <a:spcAft>
                <a:spcPts val="0"/>
              </a:spcAft>
              <a:buNone/>
            </a:pPr>
            <a:r>
              <a:rPr b="1" lang="de" sz="3600">
                <a:solidFill>
                  <a:srgbClr val="FFFFFF"/>
                </a:solidFill>
                <a:latin typeface="Open Sans"/>
                <a:ea typeface="Open Sans"/>
                <a:cs typeface="Open Sans"/>
                <a:sym typeface="Open Sans"/>
              </a:rPr>
              <a:t>Based on your own situation, how do you feel now?</a:t>
            </a:r>
            <a:endParaRPr b="1" sz="3600">
              <a:solidFill>
                <a:srgbClr val="FFFFF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A4FD"/>
      </a:dk1>
      <a:lt1>
        <a:srgbClr val="FFDC00"/>
      </a:lt1>
      <a:dk2>
        <a:srgbClr val="3E3E3E"/>
      </a:dk2>
      <a:lt2>
        <a:srgbClr val="F3E6D6"/>
      </a:lt2>
      <a:accent1>
        <a:srgbClr val="F7693E"/>
      </a:accent1>
      <a:accent2>
        <a:srgbClr val="49BEAA"/>
      </a:accent2>
      <a:accent3>
        <a:srgbClr val="D0EEFE"/>
      </a:accent3>
      <a:accent4>
        <a:srgbClr val="F9F3EC"/>
      </a:accent4>
      <a:accent5>
        <a:srgbClr val="FFF8D0"/>
      </a:accent5>
      <a:accent6>
        <a:srgbClr val="45BCFD"/>
      </a:accent6>
      <a:hlink>
        <a:srgbClr val="8BD5F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A4FD"/>
      </a:dk1>
      <a:lt1>
        <a:srgbClr val="FFDC00"/>
      </a:lt1>
      <a:dk2>
        <a:srgbClr val="3E3E3E"/>
      </a:dk2>
      <a:lt2>
        <a:srgbClr val="F3E6D6"/>
      </a:lt2>
      <a:accent1>
        <a:srgbClr val="F7693E"/>
      </a:accent1>
      <a:accent2>
        <a:srgbClr val="49BEAA"/>
      </a:accent2>
      <a:accent3>
        <a:srgbClr val="D0EEFE"/>
      </a:accent3>
      <a:accent4>
        <a:srgbClr val="F9F3EC"/>
      </a:accent4>
      <a:accent5>
        <a:srgbClr val="FFF8D0"/>
      </a:accent5>
      <a:accent6>
        <a:srgbClr val="45BCFD"/>
      </a:accent6>
      <a:hlink>
        <a:srgbClr val="8BD5F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